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9" r:id="rId1"/>
  </p:sldMasterIdLst>
  <p:notesMasterIdLst>
    <p:notesMasterId r:id="rId70"/>
  </p:notesMasterIdLst>
  <p:sldIdLst>
    <p:sldId id="259" r:id="rId2"/>
    <p:sldId id="262" r:id="rId3"/>
    <p:sldId id="309" r:id="rId4"/>
    <p:sldId id="332" r:id="rId5"/>
    <p:sldId id="361" r:id="rId6"/>
    <p:sldId id="316" r:id="rId7"/>
    <p:sldId id="362" r:id="rId8"/>
    <p:sldId id="311" r:id="rId9"/>
    <p:sldId id="399" r:id="rId10"/>
    <p:sldId id="326" r:id="rId11"/>
    <p:sldId id="325" r:id="rId12"/>
    <p:sldId id="397" r:id="rId13"/>
    <p:sldId id="348" r:id="rId14"/>
    <p:sldId id="349" r:id="rId15"/>
    <p:sldId id="350" r:id="rId16"/>
    <p:sldId id="389" r:id="rId17"/>
    <p:sldId id="352" r:id="rId18"/>
    <p:sldId id="346" r:id="rId19"/>
    <p:sldId id="356" r:id="rId20"/>
    <p:sldId id="357" r:id="rId21"/>
    <p:sldId id="354" r:id="rId22"/>
    <p:sldId id="353" r:id="rId23"/>
    <p:sldId id="406" r:id="rId24"/>
    <p:sldId id="412" r:id="rId25"/>
    <p:sldId id="411" r:id="rId26"/>
    <p:sldId id="410" r:id="rId27"/>
    <p:sldId id="409" r:id="rId28"/>
    <p:sldId id="408" r:id="rId29"/>
    <p:sldId id="407" r:id="rId30"/>
    <p:sldId id="358" r:id="rId31"/>
    <p:sldId id="317" r:id="rId32"/>
    <p:sldId id="375" r:id="rId33"/>
    <p:sldId id="388" r:id="rId34"/>
    <p:sldId id="414" r:id="rId35"/>
    <p:sldId id="376" r:id="rId36"/>
    <p:sldId id="377" r:id="rId37"/>
    <p:sldId id="393" r:id="rId38"/>
    <p:sldId id="413" r:id="rId39"/>
    <p:sldId id="382" r:id="rId40"/>
    <p:sldId id="378" r:id="rId41"/>
    <p:sldId id="337" r:id="rId42"/>
    <p:sldId id="381" r:id="rId43"/>
    <p:sldId id="265" r:id="rId44"/>
    <p:sldId id="398" r:id="rId45"/>
    <p:sldId id="379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Mistral" panose="03090702030407020403" pitchFamily="66" charset="0"/>
      <p:regular r:id="rId79"/>
    </p:embeddedFont>
    <p:embeddedFont>
      <p:font typeface="Roboto" panose="02000000000000000000" pitchFamily="2" charset="0"/>
      <p:regular r:id="rId80"/>
      <p:bold r:id="rId81"/>
      <p:italic r:id="rId82"/>
      <p:boldItalic r:id="rId83"/>
    </p:embeddedFont>
    <p:embeddedFont>
      <p:font typeface="Roboto Black" panose="02000000000000000000" pitchFamily="2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ian Uhde" initials="FU" lastIdx="1" clrIdx="0">
    <p:extLst>
      <p:ext uri="{19B8F6BF-5375-455C-9EA6-DF929625EA0E}">
        <p15:presenceInfo xmlns:p15="http://schemas.microsoft.com/office/powerpoint/2012/main" userId="8263435b2331f0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04" autoAdjust="0"/>
  </p:normalViewPr>
  <p:slideViewPr>
    <p:cSldViewPr snapToGrid="0" snapToObjects="1">
      <p:cViewPr varScale="1">
        <p:scale>
          <a:sx n="107" d="100"/>
          <a:sy n="107" d="100"/>
        </p:scale>
        <p:origin x="10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84" Type="http://schemas.openxmlformats.org/officeDocument/2006/relationships/font" Target="fonts/font14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0934e8a21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0934e8a21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eb9fc5ed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eb9fc5ed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58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0934e8a21_0_1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0934e8a21_0_1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2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0934e8a21_0_1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0934e8a21_0_1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902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24e6924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24e6924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f7b1237b5_0_7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4f7b1237b5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f7b1237b5_0_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4f7b1237b5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f7b1237b5_0_8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4f7b1237b5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f7b1237b5_0_8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4f7b1237b5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f7b1237b5_0_9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4f7b1237b5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4f093f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4f093f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f7b1237b5_0_9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4f7b1237b5_0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f7b1237b5_0_9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4f7b1237b5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4f7b1237b5_0_10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4f7b1237b5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f7b1237b5_0_10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4f7b1237b5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f7b1237b5_0_10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4f7b1237b5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4f7b1237b5_0_10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4f7b1237b5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4f7b1237b5_0_10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g4f7b1237b5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f7b1237b5_0_1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4f7b1237b5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f7b1237b5_0_1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4f7b1237b5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f7b1237b5_0_1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4f7b1237b5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cd611c2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cd611c2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025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4f7b1237b5_0_1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4f7b1237b5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4f7b1237b5_0_1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4f7b1237b5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4f7b1237b5_0_1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4f7b1237b5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4f7b1237b5_0_1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4f7b1237b5_0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4f7b1237b5_0_1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g4f7b1237b5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4f7b1237b5_0_1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g4f7b1237b5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f7b1237b5_0_1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g4f7b1237b5_0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f7b1237b5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f7b1237b5_0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Übergang</a:t>
            </a:r>
            <a:r>
              <a:rPr lang="en-US" dirty="0"/>
              <a:t> 2 </a:t>
            </a:r>
            <a:r>
              <a:rPr lang="en-US" dirty="0" err="1"/>
              <a:t>sorten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717293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eb9fc5ed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eb9fc5ed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23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Ecs</a:t>
            </a:r>
            <a:r>
              <a:rPr lang="en-US" dirty="0"/>
              <a:t> primer</a:t>
            </a:r>
          </a:p>
        </p:txBody>
      </p:sp>
    </p:spTree>
    <p:extLst>
      <p:ext uri="{BB962C8B-B14F-4D97-AF65-F5344CB8AC3E}">
        <p14:creationId xmlns:p14="http://schemas.microsoft.com/office/powerpoint/2010/main" val="167425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actors to be able to move around</a:t>
            </a:r>
          </a:p>
          <a:p>
            <a:r>
              <a:rPr lang="en-US" dirty="0"/>
              <a:t>Current and target grid cell position</a:t>
            </a:r>
          </a:p>
        </p:txBody>
      </p:sp>
    </p:spTree>
    <p:extLst>
      <p:ext uri="{BB962C8B-B14F-4D97-AF65-F5344CB8AC3E}">
        <p14:creationId xmlns:p14="http://schemas.microsoft.com/office/powerpoint/2010/main" val="4202332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Ecs</a:t>
            </a:r>
            <a:r>
              <a:rPr lang="en-US" dirty="0"/>
              <a:t> representation of actor component</a:t>
            </a:r>
          </a:p>
          <a:p>
            <a:r>
              <a:rPr lang="en-US" dirty="0" err="1"/>
              <a:t>Icomponent</a:t>
            </a:r>
            <a:r>
              <a:rPr lang="en-US" dirty="0"/>
              <a:t> Data </a:t>
            </a:r>
            <a:r>
              <a:rPr lang="en-US" dirty="0" err="1"/>
              <a:t>iternface</a:t>
            </a:r>
            <a:endParaRPr lang="en-US" dirty="0"/>
          </a:p>
          <a:p>
            <a:r>
              <a:rPr lang="en-US" dirty="0"/>
              <a:t>Float3 from math lib</a:t>
            </a:r>
          </a:p>
          <a:p>
            <a:r>
              <a:rPr lang="en-US" dirty="0"/>
              <a:t>How to go from scene object to entity -&gt; </a:t>
            </a:r>
            <a:r>
              <a:rPr lang="en-US" dirty="0" err="1"/>
              <a:t>IConvertGameobjectToEntity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10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function is in </a:t>
            </a:r>
            <a:r>
              <a:rPr lang="en-US" dirty="0" err="1"/>
              <a:t>monobehauvour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115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2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1CE29CF-2F9F-AE45-BBB5-47B8691360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000" y="1420875"/>
            <a:ext cx="3109679" cy="19210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CUSTOM_6_2_1"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8001075" y="4501425"/>
            <a:ext cx="1143000" cy="6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5"/>
          <p:cNvGrpSpPr/>
          <p:nvPr/>
        </p:nvGrpSpPr>
        <p:grpSpPr>
          <a:xfrm>
            <a:off x="8291668" y="4740683"/>
            <a:ext cx="471415" cy="164675"/>
            <a:chOff x="238125" y="1563525"/>
            <a:chExt cx="7088950" cy="2569025"/>
          </a:xfrm>
        </p:grpSpPr>
        <p:sp>
          <p:nvSpPr>
            <p:cNvPr id="233" name="Google Shape;233;p15"/>
            <p:cNvSpPr/>
            <p:nvPr/>
          </p:nvSpPr>
          <p:spPr>
            <a:xfrm>
              <a:off x="238125" y="1563525"/>
              <a:ext cx="2567150" cy="2569025"/>
            </a:xfrm>
            <a:custGeom>
              <a:avLst/>
              <a:gdLst/>
              <a:ahLst/>
              <a:cxnLst/>
              <a:rect l="l" t="t" r="r" b="b"/>
              <a:pathLst>
                <a:path w="102686" h="102761" extrusionOk="0">
                  <a:moveTo>
                    <a:pt x="76371" y="15199"/>
                  </a:moveTo>
                  <a:lnTo>
                    <a:pt x="57921" y="46201"/>
                  </a:lnTo>
                  <a:lnTo>
                    <a:pt x="21097" y="46201"/>
                  </a:lnTo>
                  <a:lnTo>
                    <a:pt x="44311" y="23289"/>
                  </a:lnTo>
                  <a:lnTo>
                    <a:pt x="76371" y="15199"/>
                  </a:lnTo>
                  <a:close/>
                  <a:moveTo>
                    <a:pt x="85370" y="20340"/>
                  </a:moveTo>
                  <a:lnTo>
                    <a:pt x="94217" y="51343"/>
                  </a:lnTo>
                  <a:lnTo>
                    <a:pt x="85370" y="82345"/>
                  </a:lnTo>
                  <a:lnTo>
                    <a:pt x="66919" y="51343"/>
                  </a:lnTo>
                  <a:lnTo>
                    <a:pt x="85370" y="20340"/>
                  </a:lnTo>
                  <a:close/>
                  <a:moveTo>
                    <a:pt x="58073" y="56333"/>
                  </a:moveTo>
                  <a:lnTo>
                    <a:pt x="76447" y="87335"/>
                  </a:lnTo>
                  <a:lnTo>
                    <a:pt x="44311" y="79320"/>
                  </a:lnTo>
                  <a:lnTo>
                    <a:pt x="21172" y="56333"/>
                  </a:lnTo>
                  <a:close/>
                  <a:moveTo>
                    <a:pt x="91419" y="0"/>
                  </a:moveTo>
                  <a:lnTo>
                    <a:pt x="49528" y="10889"/>
                  </a:lnTo>
                  <a:lnTo>
                    <a:pt x="43328" y="21550"/>
                  </a:lnTo>
                  <a:lnTo>
                    <a:pt x="30700" y="21475"/>
                  </a:lnTo>
                  <a:lnTo>
                    <a:pt x="0" y="51343"/>
                  </a:lnTo>
                  <a:lnTo>
                    <a:pt x="30700" y="81211"/>
                  </a:lnTo>
                  <a:lnTo>
                    <a:pt x="43328" y="81135"/>
                  </a:lnTo>
                  <a:lnTo>
                    <a:pt x="49528" y="91797"/>
                  </a:lnTo>
                  <a:lnTo>
                    <a:pt x="91419" y="102761"/>
                  </a:lnTo>
                  <a:lnTo>
                    <a:pt x="102686" y="62004"/>
                  </a:lnTo>
                  <a:lnTo>
                    <a:pt x="96334" y="51418"/>
                  </a:lnTo>
                  <a:lnTo>
                    <a:pt x="102686" y="40832"/>
                  </a:lnTo>
                  <a:lnTo>
                    <a:pt x="914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4345900" y="2317775"/>
              <a:ext cx="909300" cy="1054850"/>
            </a:xfrm>
            <a:custGeom>
              <a:avLst/>
              <a:gdLst/>
              <a:ahLst/>
              <a:cxnLst/>
              <a:rect l="l" t="t" r="r" b="b"/>
              <a:pathLst>
                <a:path w="36372" h="42194" extrusionOk="0">
                  <a:moveTo>
                    <a:pt x="22156" y="0"/>
                  </a:moveTo>
                  <a:cubicBezTo>
                    <a:pt x="16636" y="0"/>
                    <a:pt x="12856" y="2344"/>
                    <a:pt x="9982" y="6730"/>
                  </a:cubicBezTo>
                  <a:lnTo>
                    <a:pt x="9831" y="6730"/>
                  </a:lnTo>
                  <a:lnTo>
                    <a:pt x="9831" y="1135"/>
                  </a:lnTo>
                  <a:lnTo>
                    <a:pt x="1" y="1135"/>
                  </a:lnTo>
                  <a:lnTo>
                    <a:pt x="1" y="42118"/>
                  </a:lnTo>
                  <a:lnTo>
                    <a:pt x="9982" y="42118"/>
                  </a:lnTo>
                  <a:lnTo>
                    <a:pt x="9982" y="18904"/>
                  </a:lnTo>
                  <a:cubicBezTo>
                    <a:pt x="9982" y="13309"/>
                    <a:pt x="13460" y="9452"/>
                    <a:pt x="18300" y="9452"/>
                  </a:cubicBezTo>
                  <a:cubicBezTo>
                    <a:pt x="22837" y="9452"/>
                    <a:pt x="26239" y="12174"/>
                    <a:pt x="26239" y="17014"/>
                  </a:cubicBezTo>
                  <a:lnTo>
                    <a:pt x="26239" y="42194"/>
                  </a:lnTo>
                  <a:lnTo>
                    <a:pt x="36296" y="42194"/>
                  </a:lnTo>
                  <a:lnTo>
                    <a:pt x="36296" y="15426"/>
                  </a:lnTo>
                  <a:cubicBezTo>
                    <a:pt x="36372" y="6428"/>
                    <a:pt x="30701" y="0"/>
                    <a:pt x="2215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3319425" y="2346125"/>
              <a:ext cx="897975" cy="1056750"/>
            </a:xfrm>
            <a:custGeom>
              <a:avLst/>
              <a:gdLst/>
              <a:ahLst/>
              <a:cxnLst/>
              <a:rect l="l" t="t" r="r" b="b"/>
              <a:pathLst>
                <a:path w="35919" h="42270" extrusionOk="0">
                  <a:moveTo>
                    <a:pt x="1" y="1"/>
                  </a:moveTo>
                  <a:lnTo>
                    <a:pt x="1" y="27373"/>
                  </a:lnTo>
                  <a:cubicBezTo>
                    <a:pt x="1" y="36371"/>
                    <a:pt x="5143" y="42269"/>
                    <a:pt x="14292" y="42269"/>
                  </a:cubicBezTo>
                  <a:cubicBezTo>
                    <a:pt x="20039" y="42269"/>
                    <a:pt x="23290" y="40077"/>
                    <a:pt x="26012" y="36296"/>
                  </a:cubicBezTo>
                  <a:lnTo>
                    <a:pt x="26315" y="36296"/>
                  </a:lnTo>
                  <a:lnTo>
                    <a:pt x="26315" y="41060"/>
                  </a:lnTo>
                  <a:lnTo>
                    <a:pt x="35918" y="41060"/>
                  </a:lnTo>
                  <a:lnTo>
                    <a:pt x="35918" y="1"/>
                  </a:lnTo>
                  <a:lnTo>
                    <a:pt x="25937" y="1"/>
                  </a:lnTo>
                  <a:lnTo>
                    <a:pt x="25786" y="23744"/>
                  </a:lnTo>
                  <a:cubicBezTo>
                    <a:pt x="25786" y="29188"/>
                    <a:pt x="22685" y="32969"/>
                    <a:pt x="17619" y="32969"/>
                  </a:cubicBezTo>
                  <a:cubicBezTo>
                    <a:pt x="12931" y="32969"/>
                    <a:pt x="10058" y="30322"/>
                    <a:pt x="10058" y="25483"/>
                  </a:cubicBezTo>
                  <a:lnTo>
                    <a:pt x="10058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387500" y="2346125"/>
              <a:ext cx="249575" cy="1024600"/>
            </a:xfrm>
            <a:custGeom>
              <a:avLst/>
              <a:gdLst/>
              <a:ahLst/>
              <a:cxnLst/>
              <a:rect l="l" t="t" r="r" b="b"/>
              <a:pathLst>
                <a:path w="9983" h="40984" extrusionOk="0">
                  <a:moveTo>
                    <a:pt x="1" y="1"/>
                  </a:moveTo>
                  <a:lnTo>
                    <a:pt x="1" y="40984"/>
                  </a:lnTo>
                  <a:lnTo>
                    <a:pt x="9982" y="40984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5387500" y="2026650"/>
              <a:ext cx="249575" cy="206075"/>
            </a:xfrm>
            <a:custGeom>
              <a:avLst/>
              <a:gdLst/>
              <a:ahLst/>
              <a:cxnLst/>
              <a:rect l="l" t="t" r="r" b="b"/>
              <a:pathLst>
                <a:path w="9983" h="8243" extrusionOk="0">
                  <a:moveTo>
                    <a:pt x="1" y="1"/>
                  </a:moveTo>
                  <a:lnTo>
                    <a:pt x="1" y="8243"/>
                  </a:lnTo>
                  <a:lnTo>
                    <a:pt x="9982" y="8243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6340275" y="2346125"/>
              <a:ext cx="986800" cy="1363000"/>
            </a:xfrm>
            <a:custGeom>
              <a:avLst/>
              <a:gdLst/>
              <a:ahLst/>
              <a:cxnLst/>
              <a:rect l="l" t="t" r="r" b="b"/>
              <a:pathLst>
                <a:path w="39472" h="54520" extrusionOk="0">
                  <a:moveTo>
                    <a:pt x="0" y="1"/>
                  </a:moveTo>
                  <a:lnTo>
                    <a:pt x="11040" y="29188"/>
                  </a:lnTo>
                  <a:cubicBezTo>
                    <a:pt x="13384" y="35388"/>
                    <a:pt x="14140" y="38111"/>
                    <a:pt x="14140" y="40379"/>
                  </a:cubicBezTo>
                  <a:cubicBezTo>
                    <a:pt x="14140" y="43706"/>
                    <a:pt x="12325" y="45899"/>
                    <a:pt x="8091" y="45899"/>
                  </a:cubicBezTo>
                  <a:lnTo>
                    <a:pt x="4234" y="45899"/>
                  </a:lnTo>
                  <a:lnTo>
                    <a:pt x="4234" y="54519"/>
                  </a:lnTo>
                  <a:lnTo>
                    <a:pt x="10662" y="54519"/>
                  </a:lnTo>
                  <a:cubicBezTo>
                    <a:pt x="18979" y="54519"/>
                    <a:pt x="21853" y="51192"/>
                    <a:pt x="25029" y="42118"/>
                  </a:cubicBezTo>
                  <a:lnTo>
                    <a:pt x="39471" y="76"/>
                  </a:lnTo>
                  <a:lnTo>
                    <a:pt x="28734" y="1"/>
                  </a:lnTo>
                  <a:lnTo>
                    <a:pt x="22760" y="18526"/>
                  </a:lnTo>
                  <a:cubicBezTo>
                    <a:pt x="21399" y="22307"/>
                    <a:pt x="20416" y="27525"/>
                    <a:pt x="20416" y="27525"/>
                  </a:cubicBezTo>
                  <a:lnTo>
                    <a:pt x="20114" y="27525"/>
                  </a:lnTo>
                  <a:cubicBezTo>
                    <a:pt x="20114" y="27525"/>
                    <a:pt x="18753" y="22307"/>
                    <a:pt x="17467" y="18526"/>
                  </a:cubicBezTo>
                  <a:lnTo>
                    <a:pt x="10737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712650" y="2026650"/>
              <a:ext cx="557700" cy="1347875"/>
            </a:xfrm>
            <a:custGeom>
              <a:avLst/>
              <a:gdLst/>
              <a:ahLst/>
              <a:cxnLst/>
              <a:rect l="l" t="t" r="r" b="b"/>
              <a:pathLst>
                <a:path w="22308" h="53915" extrusionOk="0">
                  <a:moveTo>
                    <a:pt x="5672" y="1"/>
                  </a:moveTo>
                  <a:lnTo>
                    <a:pt x="5672" y="12780"/>
                  </a:lnTo>
                  <a:lnTo>
                    <a:pt x="1" y="12780"/>
                  </a:lnTo>
                  <a:lnTo>
                    <a:pt x="1" y="19963"/>
                  </a:lnTo>
                  <a:lnTo>
                    <a:pt x="5672" y="19963"/>
                  </a:lnTo>
                  <a:lnTo>
                    <a:pt x="5672" y="44084"/>
                  </a:lnTo>
                  <a:cubicBezTo>
                    <a:pt x="5672" y="51797"/>
                    <a:pt x="11570" y="53914"/>
                    <a:pt x="16863" y="53914"/>
                  </a:cubicBezTo>
                  <a:cubicBezTo>
                    <a:pt x="21173" y="53914"/>
                    <a:pt x="22307" y="53687"/>
                    <a:pt x="22307" y="53687"/>
                  </a:cubicBezTo>
                  <a:lnTo>
                    <a:pt x="22307" y="45748"/>
                  </a:lnTo>
                  <a:lnTo>
                    <a:pt x="19812" y="45748"/>
                  </a:lnTo>
                  <a:cubicBezTo>
                    <a:pt x="19727" y="45750"/>
                    <a:pt x="19643" y="45752"/>
                    <a:pt x="19560" y="45752"/>
                  </a:cubicBezTo>
                  <a:cubicBezTo>
                    <a:pt x="17277" y="45752"/>
                    <a:pt x="15729" y="44734"/>
                    <a:pt x="15729" y="41816"/>
                  </a:cubicBezTo>
                  <a:lnTo>
                    <a:pt x="15729" y="20039"/>
                  </a:lnTo>
                  <a:lnTo>
                    <a:pt x="22156" y="20039"/>
                  </a:lnTo>
                  <a:lnTo>
                    <a:pt x="22156" y="12855"/>
                  </a:lnTo>
                  <a:lnTo>
                    <a:pt x="15729" y="12855"/>
                  </a:lnTo>
                  <a:lnTo>
                    <a:pt x="15729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- Body w/ image">
  <p:cSld name="CUSTOM_4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3714900" cy="536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body" idx="1"/>
          </p:nvPr>
        </p:nvSpPr>
        <p:spPr>
          <a:xfrm>
            <a:off x="476250" y="1071775"/>
            <a:ext cx="3714900" cy="3429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—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–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- Body w/ image" preserve="1" userDrawn="1">
  <p:cSld name="1_Headline - Body w/ imag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3714900" cy="536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body" idx="1"/>
          </p:nvPr>
        </p:nvSpPr>
        <p:spPr>
          <a:xfrm>
            <a:off x="476250" y="1071775"/>
            <a:ext cx="3714900" cy="3429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—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–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Google Shape;247;p18">
            <a:extLst>
              <a:ext uri="{FF2B5EF4-FFF2-40B4-BE49-F238E27FC236}">
                <a16:creationId xmlns:a16="http://schemas.microsoft.com/office/drawing/2014/main" id="{81DD341D-5BDD-40A2-9502-48F54D8F8BAF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846375" y="1071775"/>
            <a:ext cx="3714900" cy="3429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—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–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51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- Triple body column">
  <p:cSld name="CUSTOM_7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body" idx="1"/>
          </p:nvPr>
        </p:nvSpPr>
        <p:spPr>
          <a:xfrm>
            <a:off x="6186638" y="1609375"/>
            <a:ext cx="2476500" cy="2892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—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–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2"/>
          </p:nvPr>
        </p:nvSpPr>
        <p:spPr>
          <a:xfrm>
            <a:off x="3331438" y="1609375"/>
            <a:ext cx="2476500" cy="2892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—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–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6" name="Google Shape;266;p22"/>
          <p:cNvSpPr txBox="1">
            <a:spLocks noGrp="1"/>
          </p:cNvSpPr>
          <p:nvPr>
            <p:ph type="body" idx="3"/>
          </p:nvPr>
        </p:nvSpPr>
        <p:spPr>
          <a:xfrm>
            <a:off x="476250" y="1609375"/>
            <a:ext cx="2476500" cy="2892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—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–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7524900" cy="585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Option 3">
  <p:cSld name="TITLE_2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 txBox="1">
            <a:spLocks noGrp="1"/>
          </p:cNvSpPr>
          <p:nvPr>
            <p:ph type="ctrTitle"/>
          </p:nvPr>
        </p:nvSpPr>
        <p:spPr>
          <a:xfrm>
            <a:off x="571525" y="428700"/>
            <a:ext cx="7048500" cy="22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 b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 b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 b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 b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 b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 b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 b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 b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Black"/>
              <a:buNone/>
              <a:defRPr sz="4800" b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1"/>
          </p:nvPr>
        </p:nvSpPr>
        <p:spPr>
          <a:xfrm>
            <a:off x="571525" y="3000950"/>
            <a:ext cx="59055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0DF0FC89-DF17-7C4C-A5D8-E8E285E689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4007" y="4332095"/>
            <a:ext cx="978993" cy="60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Option 1">
  <p:cSld name="TITLE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>
            <a:spLocks noGrp="1"/>
          </p:cNvSpPr>
          <p:nvPr>
            <p:ph type="ctrTitle"/>
          </p:nvPr>
        </p:nvSpPr>
        <p:spPr>
          <a:xfrm>
            <a:off x="571525" y="535950"/>
            <a:ext cx="6286500" cy="2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DB9B5824-4084-2540-A83F-35A3B8B1B1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4007" y="4332095"/>
            <a:ext cx="978993" cy="60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Option 3">
  <p:cSld name="TITLE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 txBox="1">
            <a:spLocks noGrp="1"/>
          </p:cNvSpPr>
          <p:nvPr>
            <p:ph type="ctrTitle"/>
          </p:nvPr>
        </p:nvSpPr>
        <p:spPr>
          <a:xfrm>
            <a:off x="571525" y="535950"/>
            <a:ext cx="6286500" cy="2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Roboto Black"/>
              <a:buNone/>
              <a:defRPr sz="4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83" name="Google Shape;183;p8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D22B2D62-698A-6D4F-BE59-F61DC65FE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4007" y="4332095"/>
            <a:ext cx="978993" cy="60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- Body">
  <p:cSld name="CUSTOM_4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7143900" cy="536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14" name="Google Shape;214;p10"/>
          <p:cNvSpPr txBox="1">
            <a:spLocks noGrp="1"/>
          </p:cNvSpPr>
          <p:nvPr>
            <p:ph type="sldNum" idx="12"/>
          </p:nvPr>
        </p:nvSpPr>
        <p:spPr>
          <a:xfrm>
            <a:off x="4297675" y="47157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15" name="Google Shape;215;p10"/>
          <p:cNvSpPr txBox="1">
            <a:spLocks noGrp="1"/>
          </p:cNvSpPr>
          <p:nvPr>
            <p:ph type="body" idx="1"/>
          </p:nvPr>
        </p:nvSpPr>
        <p:spPr>
          <a:xfrm>
            <a:off x="476250" y="1071775"/>
            <a:ext cx="6381900" cy="3429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—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–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- Blank">
  <p:cSld name="CUSTOM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7143900" cy="536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18" name="Google Shape;218;p11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- Blank - no logo">
  <p:cSld name="CUSTOM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/>
          <p:nvPr/>
        </p:nvSpPr>
        <p:spPr>
          <a:xfrm>
            <a:off x="8001075" y="4501425"/>
            <a:ext cx="1143000" cy="64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2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7143900" cy="536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22" name="Google Shape;222;p12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(2 lines) - Body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>
            <a:spLocks noGrp="1"/>
          </p:cNvSpPr>
          <p:nvPr>
            <p:ph type="body" idx="1"/>
          </p:nvPr>
        </p:nvSpPr>
        <p:spPr>
          <a:xfrm>
            <a:off x="476125" y="1500475"/>
            <a:ext cx="6381900" cy="3000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—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–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–"/>
              <a:defRPr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7143900" cy="536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6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5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71439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6400" y="1179025"/>
            <a:ext cx="6381600" cy="3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365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Font typeface="Roboto"/>
              <a:buChar char="—"/>
              <a:defRPr sz="170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Roboto"/>
              <a:buChar char="–"/>
              <a:defRPr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4" r:id="rId11"/>
    <p:sldLayoutId id="2147483670" r:id="rId12"/>
    <p:sldLayoutId id="214748366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F4CCCC"/>
          </p15:clr>
        </p15:guide>
        <p15:guide id="2" orient="horz" pos="270">
          <p15:clr>
            <a:srgbClr val="EA4335"/>
          </p15:clr>
        </p15:guide>
        <p15:guide id="3" orient="horz" pos="405">
          <p15:clr>
            <a:srgbClr val="F4CCCC"/>
          </p15:clr>
        </p15:guide>
        <p15:guide id="4" orient="horz" pos="540">
          <p15:clr>
            <a:srgbClr val="EA4335"/>
          </p15:clr>
        </p15:guide>
        <p15:guide id="5" orient="horz" pos="675">
          <p15:clr>
            <a:srgbClr val="F4CCCC"/>
          </p15:clr>
        </p15:guide>
        <p15:guide id="6" orient="horz" pos="810">
          <p15:clr>
            <a:srgbClr val="EA4335"/>
          </p15:clr>
        </p15:guide>
        <p15:guide id="7" orient="horz" pos="945">
          <p15:clr>
            <a:srgbClr val="F4CCCC"/>
          </p15:clr>
        </p15:guide>
        <p15:guide id="8" orient="horz" pos="1080">
          <p15:clr>
            <a:srgbClr val="EA4335"/>
          </p15:clr>
        </p15:guide>
        <p15:guide id="9" orient="horz" pos="1215">
          <p15:clr>
            <a:srgbClr val="F4CCCC"/>
          </p15:clr>
        </p15:guide>
        <p15:guide id="10" orient="horz" pos="1350">
          <p15:clr>
            <a:srgbClr val="EA4335"/>
          </p15:clr>
        </p15:guide>
        <p15:guide id="11" orient="horz" pos="1485">
          <p15:clr>
            <a:srgbClr val="F4CCCC"/>
          </p15:clr>
        </p15:guide>
        <p15:guide id="12" orient="horz" pos="1620">
          <p15:clr>
            <a:srgbClr val="EA4335"/>
          </p15:clr>
        </p15:guide>
        <p15:guide id="13" orient="horz" pos="1755">
          <p15:clr>
            <a:srgbClr val="F4CCCC"/>
          </p15:clr>
        </p15:guide>
        <p15:guide id="14" orient="horz" pos="1890">
          <p15:clr>
            <a:srgbClr val="EA4335"/>
          </p15:clr>
        </p15:guide>
        <p15:guide id="15" orient="horz" pos="2025">
          <p15:clr>
            <a:srgbClr val="F4CCCC"/>
          </p15:clr>
        </p15:guide>
        <p15:guide id="16" orient="horz" pos="2160">
          <p15:clr>
            <a:srgbClr val="EA4335"/>
          </p15:clr>
        </p15:guide>
        <p15:guide id="17" orient="horz" pos="2295">
          <p15:clr>
            <a:srgbClr val="F4CCCC"/>
          </p15:clr>
        </p15:guide>
        <p15:guide id="18" orient="horz" pos="2430">
          <p15:clr>
            <a:srgbClr val="EA4335"/>
          </p15:clr>
        </p15:guide>
        <p15:guide id="19" orient="horz" pos="2565">
          <p15:clr>
            <a:srgbClr val="F4CCCC"/>
          </p15:clr>
        </p15:guide>
        <p15:guide id="20" orient="horz" pos="2701">
          <p15:clr>
            <a:srgbClr val="EA4335"/>
          </p15:clr>
        </p15:guide>
        <p15:guide id="21" orient="horz" pos="2836">
          <p15:clr>
            <a:srgbClr val="F4CCCC"/>
          </p15:clr>
        </p15:guide>
        <p15:guide id="22" orient="horz" pos="2971">
          <p15:clr>
            <a:srgbClr val="EA4335"/>
          </p15:clr>
        </p15:guide>
        <p15:guide id="23" orient="horz" pos="3106">
          <p15:clr>
            <a:srgbClr val="F4CCCC"/>
          </p15:clr>
        </p15:guide>
        <p15:guide id="24" pos="480">
          <p15:clr>
            <a:srgbClr val="EA4335"/>
          </p15:clr>
        </p15:guide>
        <p15:guide id="25" pos="720">
          <p15:clr>
            <a:srgbClr val="F4CCCC"/>
          </p15:clr>
        </p15:guide>
        <p15:guide id="26" pos="960">
          <p15:clr>
            <a:srgbClr val="EA4335"/>
          </p15:clr>
        </p15:guide>
        <p15:guide id="27" pos="1200">
          <p15:clr>
            <a:srgbClr val="F4CCCC"/>
          </p15:clr>
        </p15:guide>
        <p15:guide id="28" pos="1440">
          <p15:clr>
            <a:srgbClr val="EA4335"/>
          </p15:clr>
        </p15:guide>
        <p15:guide id="29" pos="1680">
          <p15:clr>
            <a:srgbClr val="F4CCCC"/>
          </p15:clr>
        </p15:guide>
        <p15:guide id="30" pos="1920">
          <p15:clr>
            <a:srgbClr val="EA4335"/>
          </p15:clr>
        </p15:guide>
        <p15:guide id="31" pos="2160">
          <p15:clr>
            <a:srgbClr val="F4CCCC"/>
          </p15:clr>
        </p15:guide>
        <p15:guide id="32" pos="2400">
          <p15:clr>
            <a:srgbClr val="EA4335"/>
          </p15:clr>
        </p15:guide>
        <p15:guide id="33" pos="2640">
          <p15:clr>
            <a:srgbClr val="F4CCCC"/>
          </p15:clr>
        </p15:guide>
        <p15:guide id="34" pos="2880">
          <p15:clr>
            <a:srgbClr val="EA4335"/>
          </p15:clr>
        </p15:guide>
        <p15:guide id="35" pos="3120">
          <p15:clr>
            <a:srgbClr val="F4CCCC"/>
          </p15:clr>
        </p15:guide>
        <p15:guide id="36" pos="3360">
          <p15:clr>
            <a:srgbClr val="EA4335"/>
          </p15:clr>
        </p15:guide>
        <p15:guide id="37" pos="3600">
          <p15:clr>
            <a:srgbClr val="F4CCCC"/>
          </p15:clr>
        </p15:guide>
        <p15:guide id="38" pos="3840">
          <p15:clr>
            <a:srgbClr val="EA4335"/>
          </p15:clr>
        </p15:guide>
        <p15:guide id="39" pos="4080">
          <p15:clr>
            <a:srgbClr val="F4CCCC"/>
          </p15:clr>
        </p15:guide>
        <p15:guide id="40" pos="4320">
          <p15:clr>
            <a:srgbClr val="EA4335"/>
          </p15:clr>
        </p15:guide>
        <p15:guide id="41" pos="4560">
          <p15:clr>
            <a:srgbClr val="F4CCCC"/>
          </p15:clr>
        </p15:guide>
        <p15:guide id="42" pos="4800">
          <p15:clr>
            <a:srgbClr val="EA4335"/>
          </p15:clr>
        </p15:guide>
        <p15:guide id="43" pos="5040">
          <p15:clr>
            <a:srgbClr val="F4CCCC"/>
          </p15:clr>
        </p15:guide>
        <p15:guide id="44" pos="5280">
          <p15:clr>
            <a:srgbClr val="EA4335"/>
          </p15:clr>
        </p15:guide>
        <p15:guide id="45" pos="5520">
          <p15:clr>
            <a:srgbClr val="F4CCCC"/>
          </p15:clr>
        </p15:guide>
        <p15:guide id="46" pos="360">
          <p15:clr>
            <a:srgbClr val="4A86E8"/>
          </p15:clr>
        </p15:guide>
        <p15:guide id="47" orient="horz" pos="743">
          <p15:clr>
            <a:srgbClr val="4A86E8"/>
          </p15:clr>
        </p15:guide>
        <p15:guide id="48" orient="horz" pos="135">
          <p15:clr>
            <a:srgbClr val="F4CCCC"/>
          </p15:clr>
        </p15:guide>
        <p15:guide id="49" orient="horz" pos="202">
          <p15:clr>
            <a:srgbClr val="4A86E8"/>
          </p15:clr>
        </p15:guide>
        <p15:guide id="50" pos="300">
          <p15:clr>
            <a:srgbClr val="4A86E8"/>
          </p15:clr>
        </p15:guide>
        <p15:guide id="51" pos="5457">
          <p15:clr>
            <a:srgbClr val="4A86E8"/>
          </p15:clr>
        </p15:guide>
        <p15:guide id="52" orient="horz" pos="338">
          <p15:clr>
            <a:srgbClr val="4A86E8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8CB839D-E1A7-4FC7-9407-12BBF7C2A1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prototype away!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6489B-5B85-4A9C-A8BD-E4D4C1A53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2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D1496-383C-483D-A98F-AAF907A7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Project Setup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A0721A-3FE3-4565-BD2D-45DCD5A89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3BF5B2-2532-49F9-A804-52AF46F4A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Unity 2019.2.6f1</a:t>
            </a:r>
          </a:p>
          <a:p>
            <a:r>
              <a:rPr lang="de-DE" dirty="0">
                <a:solidFill>
                  <a:schemeClr val="bg1"/>
                </a:solidFill>
              </a:rPr>
              <a:t>3D Template</a:t>
            </a:r>
          </a:p>
          <a:p>
            <a:r>
              <a:rPr lang="de-DE" dirty="0">
                <a:solidFill>
                  <a:schemeClr val="bg1"/>
                </a:solidFill>
              </a:rPr>
              <a:t>Packages: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Entities</a:t>
            </a:r>
            <a:r>
              <a:rPr lang="de-DE" dirty="0">
                <a:solidFill>
                  <a:schemeClr val="bg1"/>
                </a:solidFill>
              </a:rPr>
              <a:t> 0.1.1 [</a:t>
            </a:r>
            <a:r>
              <a:rPr lang="de-DE" dirty="0" err="1">
                <a:solidFill>
                  <a:schemeClr val="bg1"/>
                </a:solidFill>
              </a:rPr>
              <a:t>preview</a:t>
            </a:r>
            <a:r>
              <a:rPr lang="de-DE" dirty="0">
                <a:solidFill>
                  <a:schemeClr val="bg1"/>
                </a:solidFill>
              </a:rPr>
              <a:t>]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Hybrid Renderer 0.1.1 [</a:t>
            </a:r>
            <a:r>
              <a:rPr lang="de-DE" dirty="0" err="1">
                <a:solidFill>
                  <a:schemeClr val="bg1"/>
                </a:solidFill>
              </a:rPr>
              <a:t>preview</a:t>
            </a:r>
            <a:r>
              <a:rPr lang="de-DE" dirty="0">
                <a:solidFill>
                  <a:schemeClr val="bg1"/>
                </a:solidFill>
              </a:rPr>
              <a:t>]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Content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assets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de-DE" sz="1100" dirty="0">
                <a:solidFill>
                  <a:schemeClr val="bg1"/>
                </a:solidFill>
              </a:rPr>
              <a:t>PolyWorks FullPack, GalaxyBox1, SurrounDead - Free Sample, Bitgem Texture pack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https://github.com/floAr/UniteCPH_TurnBasedPrototypeECS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5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77F39EE-9F61-4A3F-A5AC-5CF42434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75" y="429822"/>
            <a:ext cx="4191099" cy="38560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B55798-ADFD-4C34-875F-94929E97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“Flying Gardener”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E669F0-7F7E-4861-BF09-992B7214C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05CB87-E244-47C1-8023-C63591A7F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 based world</a:t>
            </a:r>
          </a:p>
          <a:p>
            <a:r>
              <a:rPr lang="en-US" dirty="0"/>
              <a:t>Two kind of actors:</a:t>
            </a:r>
          </a:p>
          <a:p>
            <a:pPr lvl="1"/>
            <a:r>
              <a:rPr lang="en-US" dirty="0"/>
              <a:t>Player(s)</a:t>
            </a:r>
          </a:p>
          <a:p>
            <a:pPr lvl="1"/>
            <a:r>
              <a:rPr lang="en-US" dirty="0"/>
              <a:t>NPCs (Evil Snails)</a:t>
            </a:r>
          </a:p>
          <a:p>
            <a:pPr lvl="1"/>
            <a:endParaRPr lang="en-US" dirty="0"/>
          </a:p>
          <a:p>
            <a:r>
              <a:rPr lang="en-US" dirty="0"/>
              <a:t>2DOF Movement</a:t>
            </a:r>
          </a:p>
          <a:p>
            <a:pPr lvl="1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0CD19E-FB58-4C2A-A411-B01120E0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4000"/>
                    </a14:imgEffect>
                    <a14:imgEffect>
                      <a14:colorTemperature colorTemp="5900"/>
                    </a14:imgEffect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72025" y="430945"/>
            <a:ext cx="4191098" cy="3856055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B1B7C09-9D7C-4309-ABF2-F245E1FA841E}"/>
              </a:ext>
            </a:extLst>
          </p:cNvPr>
          <p:cNvGrpSpPr/>
          <p:nvPr/>
        </p:nvGrpSpPr>
        <p:grpSpPr>
          <a:xfrm>
            <a:off x="2524151" y="3187672"/>
            <a:ext cx="1608405" cy="1655298"/>
            <a:chOff x="815660" y="3104272"/>
            <a:chExt cx="1608405" cy="1655298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DF45CB69-D042-4B09-A394-05210A484097}"/>
                </a:ext>
              </a:extLst>
            </p:cNvPr>
            <p:cNvGrpSpPr/>
            <p:nvPr/>
          </p:nvGrpSpPr>
          <p:grpSpPr>
            <a:xfrm>
              <a:off x="858129" y="3104272"/>
              <a:ext cx="1452711" cy="1655298"/>
              <a:chOff x="858129" y="3151164"/>
              <a:chExt cx="1498430" cy="1608405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1F99179C-8390-4B3D-B77F-B7FC46AE6EB4}"/>
                  </a:ext>
                </a:extLst>
              </p:cNvPr>
              <p:cNvSpPr/>
              <p:nvPr/>
            </p:nvSpPr>
            <p:spPr>
              <a:xfrm>
                <a:off x="858129" y="3249637"/>
                <a:ext cx="45719" cy="1466113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42F8981B-E5D4-4E2D-A9D4-850CDBCDC789}"/>
                  </a:ext>
                </a:extLst>
              </p:cNvPr>
              <p:cNvSpPr/>
              <p:nvPr/>
            </p:nvSpPr>
            <p:spPr>
              <a:xfrm>
                <a:off x="1574145" y="3151164"/>
                <a:ext cx="45719" cy="1529418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BA97C952-0A6B-4A36-B1E4-4C49C5A2D19E}"/>
                  </a:ext>
                </a:extLst>
              </p:cNvPr>
              <p:cNvSpPr/>
              <p:nvPr/>
            </p:nvSpPr>
            <p:spPr>
              <a:xfrm>
                <a:off x="1200941" y="3249636"/>
                <a:ext cx="45719" cy="1466113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CA803B9C-D5B1-4FAC-BD33-368DE80F401A}"/>
                  </a:ext>
                </a:extLst>
              </p:cNvPr>
              <p:cNvSpPr/>
              <p:nvPr/>
            </p:nvSpPr>
            <p:spPr>
              <a:xfrm>
                <a:off x="1954970" y="3214468"/>
                <a:ext cx="45719" cy="1545101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9D69F3A-5F9A-4D16-A673-A06C30945262}"/>
                  </a:ext>
                </a:extLst>
              </p:cNvPr>
              <p:cNvSpPr/>
              <p:nvPr/>
            </p:nvSpPr>
            <p:spPr>
              <a:xfrm>
                <a:off x="2310840" y="3214467"/>
                <a:ext cx="45719" cy="1466113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2984F21-EEC0-4A98-A1FA-6EBBEDD0466A}"/>
                </a:ext>
              </a:extLst>
            </p:cNvPr>
            <p:cNvGrpSpPr/>
            <p:nvPr/>
          </p:nvGrpSpPr>
          <p:grpSpPr>
            <a:xfrm rot="5400000">
              <a:off x="870648" y="3147249"/>
              <a:ext cx="1498430" cy="1608405"/>
              <a:chOff x="858129" y="3151164"/>
              <a:chExt cx="1498430" cy="1608405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6ED89DA-7FD7-47D9-BCCD-F13D7C1F5AC8}"/>
                  </a:ext>
                </a:extLst>
              </p:cNvPr>
              <p:cNvSpPr/>
              <p:nvPr/>
            </p:nvSpPr>
            <p:spPr>
              <a:xfrm>
                <a:off x="858129" y="3249637"/>
                <a:ext cx="45719" cy="1466113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82B1CB8-E2DB-4BE7-B691-069FDD9F9134}"/>
                  </a:ext>
                </a:extLst>
              </p:cNvPr>
              <p:cNvSpPr/>
              <p:nvPr/>
            </p:nvSpPr>
            <p:spPr>
              <a:xfrm>
                <a:off x="1574145" y="3151164"/>
                <a:ext cx="45719" cy="1529418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418475AA-8866-40AE-9808-36F3E8CA320F}"/>
                  </a:ext>
                </a:extLst>
              </p:cNvPr>
              <p:cNvSpPr/>
              <p:nvPr/>
            </p:nvSpPr>
            <p:spPr>
              <a:xfrm>
                <a:off x="1200941" y="3249636"/>
                <a:ext cx="45719" cy="1466113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A43BB9DC-A338-4425-AF55-311EE4F9B032}"/>
                  </a:ext>
                </a:extLst>
              </p:cNvPr>
              <p:cNvSpPr/>
              <p:nvPr/>
            </p:nvSpPr>
            <p:spPr>
              <a:xfrm>
                <a:off x="1954970" y="3214468"/>
                <a:ext cx="45719" cy="1545101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51B14B2-D295-472B-B7ED-F59AF88DE7B5}"/>
                  </a:ext>
                </a:extLst>
              </p:cNvPr>
              <p:cNvSpPr/>
              <p:nvPr/>
            </p:nvSpPr>
            <p:spPr>
              <a:xfrm>
                <a:off x="2310840" y="3214467"/>
                <a:ext cx="45719" cy="1466113"/>
              </a:xfrm>
              <a:custGeom>
                <a:avLst/>
                <a:gdLst>
                  <a:gd name="connsiteX0" fmla="*/ 0 w 164531"/>
                  <a:gd name="connsiteY0" fmla="*/ 0 h 1017563"/>
                  <a:gd name="connsiteX1" fmla="*/ 9379 w 164531"/>
                  <a:gd name="connsiteY1" fmla="*/ 46892 h 1017563"/>
                  <a:gd name="connsiteX2" fmla="*/ 14068 w 164531"/>
                  <a:gd name="connsiteY2" fmla="*/ 79717 h 1017563"/>
                  <a:gd name="connsiteX3" fmla="*/ 23446 w 164531"/>
                  <a:gd name="connsiteY3" fmla="*/ 121920 h 1017563"/>
                  <a:gd name="connsiteX4" fmla="*/ 37514 w 164531"/>
                  <a:gd name="connsiteY4" fmla="*/ 178191 h 1017563"/>
                  <a:gd name="connsiteX5" fmla="*/ 56271 w 164531"/>
                  <a:gd name="connsiteY5" fmla="*/ 300111 h 1017563"/>
                  <a:gd name="connsiteX6" fmla="*/ 65649 w 164531"/>
                  <a:gd name="connsiteY6" fmla="*/ 365760 h 1017563"/>
                  <a:gd name="connsiteX7" fmla="*/ 98474 w 164531"/>
                  <a:gd name="connsiteY7" fmla="*/ 553329 h 1017563"/>
                  <a:gd name="connsiteX8" fmla="*/ 126609 w 164531"/>
                  <a:gd name="connsiteY8" fmla="*/ 661181 h 1017563"/>
                  <a:gd name="connsiteX9" fmla="*/ 145366 w 164531"/>
                  <a:gd name="connsiteY9" fmla="*/ 801858 h 1017563"/>
                  <a:gd name="connsiteX10" fmla="*/ 150056 w 164531"/>
                  <a:gd name="connsiteY10" fmla="*/ 839372 h 1017563"/>
                  <a:gd name="connsiteX11" fmla="*/ 154745 w 164531"/>
                  <a:gd name="connsiteY11" fmla="*/ 872197 h 1017563"/>
                  <a:gd name="connsiteX12" fmla="*/ 159434 w 164531"/>
                  <a:gd name="connsiteY12" fmla="*/ 937846 h 1017563"/>
                  <a:gd name="connsiteX13" fmla="*/ 164123 w 164531"/>
                  <a:gd name="connsiteY13" fmla="*/ 970671 h 1017563"/>
                  <a:gd name="connsiteX14" fmla="*/ 164123 w 164531"/>
                  <a:gd name="connsiteY14" fmla="*/ 1017563 h 1017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531" h="1017563">
                    <a:moveTo>
                      <a:pt x="0" y="0"/>
                    </a:moveTo>
                    <a:cubicBezTo>
                      <a:pt x="3126" y="15631"/>
                      <a:pt x="7125" y="31112"/>
                      <a:pt x="9379" y="46892"/>
                    </a:cubicBezTo>
                    <a:cubicBezTo>
                      <a:pt x="10942" y="57834"/>
                      <a:pt x="12031" y="68854"/>
                      <a:pt x="14068" y="79717"/>
                    </a:cubicBezTo>
                    <a:cubicBezTo>
                      <a:pt x="16724" y="93881"/>
                      <a:pt x="20108" y="107901"/>
                      <a:pt x="23446" y="121920"/>
                    </a:cubicBezTo>
                    <a:cubicBezTo>
                      <a:pt x="27924" y="140729"/>
                      <a:pt x="34011" y="159177"/>
                      <a:pt x="37514" y="178191"/>
                    </a:cubicBezTo>
                    <a:cubicBezTo>
                      <a:pt x="44963" y="218629"/>
                      <a:pt x="50172" y="259448"/>
                      <a:pt x="56271" y="300111"/>
                    </a:cubicBezTo>
                    <a:cubicBezTo>
                      <a:pt x="59550" y="321972"/>
                      <a:pt x="61314" y="344084"/>
                      <a:pt x="65649" y="365760"/>
                    </a:cubicBezTo>
                    <a:cubicBezTo>
                      <a:pt x="90883" y="491928"/>
                      <a:pt x="70304" y="384311"/>
                      <a:pt x="98474" y="553329"/>
                    </a:cubicBezTo>
                    <a:cubicBezTo>
                      <a:pt x="116663" y="662462"/>
                      <a:pt x="96361" y="545229"/>
                      <a:pt x="126609" y="661181"/>
                    </a:cubicBezTo>
                    <a:cubicBezTo>
                      <a:pt x="137806" y="704101"/>
                      <a:pt x="140182" y="760389"/>
                      <a:pt x="145366" y="801858"/>
                    </a:cubicBezTo>
                    <a:cubicBezTo>
                      <a:pt x="146929" y="814363"/>
                      <a:pt x="148390" y="826881"/>
                      <a:pt x="150056" y="839372"/>
                    </a:cubicBezTo>
                    <a:cubicBezTo>
                      <a:pt x="151517" y="850328"/>
                      <a:pt x="153697" y="861194"/>
                      <a:pt x="154745" y="872197"/>
                    </a:cubicBezTo>
                    <a:cubicBezTo>
                      <a:pt x="156825" y="894037"/>
                      <a:pt x="157354" y="916006"/>
                      <a:pt x="159434" y="937846"/>
                    </a:cubicBezTo>
                    <a:cubicBezTo>
                      <a:pt x="160482" y="948849"/>
                      <a:pt x="163474" y="959637"/>
                      <a:pt x="164123" y="970671"/>
                    </a:cubicBezTo>
                    <a:cubicBezTo>
                      <a:pt x="165041" y="986275"/>
                      <a:pt x="164123" y="1001932"/>
                      <a:pt x="164123" y="1017563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E70269C-030F-4481-9799-9FBEE1EC2E5A}"/>
              </a:ext>
            </a:extLst>
          </p:cNvPr>
          <p:cNvGrpSpPr/>
          <p:nvPr/>
        </p:nvGrpSpPr>
        <p:grpSpPr>
          <a:xfrm>
            <a:off x="2625978" y="3674063"/>
            <a:ext cx="1349029" cy="1074453"/>
            <a:chOff x="917487" y="3590663"/>
            <a:chExt cx="1349029" cy="1074453"/>
          </a:xfrm>
        </p:grpSpPr>
        <p:pic>
          <p:nvPicPr>
            <p:cNvPr id="22" name="Grafik 21" descr="Heißluftballon">
              <a:extLst>
                <a:ext uri="{FF2B5EF4-FFF2-40B4-BE49-F238E27FC236}">
                  <a16:creationId xmlns:a16="http://schemas.microsoft.com/office/drawing/2014/main" id="{049C2AD4-61AA-42C5-A49A-6732F8128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2347" y="3590663"/>
              <a:ext cx="342021" cy="342021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1ACFCF3-E948-45FB-99E6-4ABDA5C2F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5186" y="4323121"/>
              <a:ext cx="241330" cy="285654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545B649-9684-41E5-80FC-B65B69E08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7487" y="4436687"/>
              <a:ext cx="285654" cy="228429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7C067AE-CB03-42FF-B8FC-5F773710E0FC}"/>
              </a:ext>
            </a:extLst>
          </p:cNvPr>
          <p:cNvGrpSpPr/>
          <p:nvPr/>
        </p:nvGrpSpPr>
        <p:grpSpPr>
          <a:xfrm>
            <a:off x="2698130" y="3435885"/>
            <a:ext cx="1199374" cy="1281588"/>
            <a:chOff x="2698130" y="3435885"/>
            <a:chExt cx="1199374" cy="1281588"/>
          </a:xfrm>
        </p:grpSpPr>
        <p:sp>
          <p:nvSpPr>
            <p:cNvPr id="27" name="Google Shape;524;p51">
              <a:extLst>
                <a:ext uri="{FF2B5EF4-FFF2-40B4-BE49-F238E27FC236}">
                  <a16:creationId xmlns:a16="http://schemas.microsoft.com/office/drawing/2014/main" id="{E7A21A50-0C16-4A75-A95D-C2EE97A5EDCF}"/>
                </a:ext>
              </a:extLst>
            </p:cNvPr>
            <p:cNvSpPr/>
            <p:nvPr/>
          </p:nvSpPr>
          <p:spPr>
            <a:xfrm>
              <a:off x="3577335" y="3758321"/>
              <a:ext cx="248591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687" y="0"/>
                  </a:moveTo>
                  <a:lnTo>
                    <a:pt x="49099" y="10080"/>
                  </a:lnTo>
                  <a:lnTo>
                    <a:pt x="92504" y="52730"/>
                  </a:lnTo>
                  <a:lnTo>
                    <a:pt x="0" y="52730"/>
                  </a:lnTo>
                  <a:lnTo>
                    <a:pt x="0" y="67075"/>
                  </a:lnTo>
                  <a:lnTo>
                    <a:pt x="92504" y="67075"/>
                  </a:lnTo>
                  <a:lnTo>
                    <a:pt x="49099" y="108368"/>
                  </a:lnTo>
                  <a:lnTo>
                    <a:pt x="60687" y="119806"/>
                  </a:lnTo>
                  <a:lnTo>
                    <a:pt x="119803" y="59903"/>
                  </a:lnTo>
                  <a:lnTo>
                    <a:pt x="60687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24;p51">
              <a:extLst>
                <a:ext uri="{FF2B5EF4-FFF2-40B4-BE49-F238E27FC236}">
                  <a16:creationId xmlns:a16="http://schemas.microsoft.com/office/drawing/2014/main" id="{D655A439-4166-414A-9EB8-B23038E5C4A5}"/>
                </a:ext>
              </a:extLst>
            </p:cNvPr>
            <p:cNvSpPr/>
            <p:nvPr/>
          </p:nvSpPr>
          <p:spPr>
            <a:xfrm rot="15906053">
              <a:off x="3318422" y="3476781"/>
              <a:ext cx="248591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687" y="0"/>
                  </a:moveTo>
                  <a:lnTo>
                    <a:pt x="49099" y="10080"/>
                  </a:lnTo>
                  <a:lnTo>
                    <a:pt x="92504" y="52730"/>
                  </a:lnTo>
                  <a:lnTo>
                    <a:pt x="0" y="52730"/>
                  </a:lnTo>
                  <a:lnTo>
                    <a:pt x="0" y="67075"/>
                  </a:lnTo>
                  <a:lnTo>
                    <a:pt x="92504" y="67075"/>
                  </a:lnTo>
                  <a:lnTo>
                    <a:pt x="49099" y="108368"/>
                  </a:lnTo>
                  <a:lnTo>
                    <a:pt x="60687" y="119806"/>
                  </a:lnTo>
                  <a:lnTo>
                    <a:pt x="119803" y="59903"/>
                  </a:lnTo>
                  <a:lnTo>
                    <a:pt x="60687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24;p51">
              <a:extLst>
                <a:ext uri="{FF2B5EF4-FFF2-40B4-BE49-F238E27FC236}">
                  <a16:creationId xmlns:a16="http://schemas.microsoft.com/office/drawing/2014/main" id="{4E0FD450-1110-4F41-978D-EB35A4D2857D}"/>
                </a:ext>
              </a:extLst>
            </p:cNvPr>
            <p:cNvSpPr/>
            <p:nvPr/>
          </p:nvSpPr>
          <p:spPr>
            <a:xfrm rot="5400000">
              <a:off x="3329209" y="4035017"/>
              <a:ext cx="248591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687" y="0"/>
                  </a:moveTo>
                  <a:lnTo>
                    <a:pt x="49099" y="10080"/>
                  </a:lnTo>
                  <a:lnTo>
                    <a:pt x="92504" y="52730"/>
                  </a:lnTo>
                  <a:lnTo>
                    <a:pt x="0" y="52730"/>
                  </a:lnTo>
                  <a:lnTo>
                    <a:pt x="0" y="67075"/>
                  </a:lnTo>
                  <a:lnTo>
                    <a:pt x="92504" y="67075"/>
                  </a:lnTo>
                  <a:lnTo>
                    <a:pt x="49099" y="108368"/>
                  </a:lnTo>
                  <a:lnTo>
                    <a:pt x="60687" y="119806"/>
                  </a:lnTo>
                  <a:lnTo>
                    <a:pt x="119803" y="59903"/>
                  </a:lnTo>
                  <a:lnTo>
                    <a:pt x="60687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24;p51">
              <a:extLst>
                <a:ext uri="{FF2B5EF4-FFF2-40B4-BE49-F238E27FC236}">
                  <a16:creationId xmlns:a16="http://schemas.microsoft.com/office/drawing/2014/main" id="{89CD6814-29A0-4749-A3DE-0911C031E0B5}"/>
                </a:ext>
              </a:extLst>
            </p:cNvPr>
            <p:cNvSpPr/>
            <p:nvPr/>
          </p:nvSpPr>
          <p:spPr>
            <a:xfrm rot="10280669">
              <a:off x="3082002" y="3767720"/>
              <a:ext cx="248591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687" y="0"/>
                  </a:moveTo>
                  <a:lnTo>
                    <a:pt x="49099" y="10080"/>
                  </a:lnTo>
                  <a:lnTo>
                    <a:pt x="92504" y="52730"/>
                  </a:lnTo>
                  <a:lnTo>
                    <a:pt x="0" y="52730"/>
                  </a:lnTo>
                  <a:lnTo>
                    <a:pt x="0" y="67075"/>
                  </a:lnTo>
                  <a:lnTo>
                    <a:pt x="92504" y="67075"/>
                  </a:lnTo>
                  <a:lnTo>
                    <a:pt x="49099" y="108368"/>
                  </a:lnTo>
                  <a:lnTo>
                    <a:pt x="60687" y="119806"/>
                  </a:lnTo>
                  <a:lnTo>
                    <a:pt x="119803" y="59903"/>
                  </a:lnTo>
                  <a:lnTo>
                    <a:pt x="60687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24;p51">
              <a:extLst>
                <a:ext uri="{FF2B5EF4-FFF2-40B4-BE49-F238E27FC236}">
                  <a16:creationId xmlns:a16="http://schemas.microsoft.com/office/drawing/2014/main" id="{13DDFC40-323F-4447-9A15-8D4874675A3B}"/>
                </a:ext>
              </a:extLst>
            </p:cNvPr>
            <p:cNvSpPr/>
            <p:nvPr/>
          </p:nvSpPr>
          <p:spPr>
            <a:xfrm rot="10800000">
              <a:off x="3422511" y="4471302"/>
              <a:ext cx="248591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687" y="0"/>
                  </a:moveTo>
                  <a:lnTo>
                    <a:pt x="49099" y="10080"/>
                  </a:lnTo>
                  <a:lnTo>
                    <a:pt x="92504" y="52730"/>
                  </a:lnTo>
                  <a:lnTo>
                    <a:pt x="0" y="52730"/>
                  </a:lnTo>
                  <a:lnTo>
                    <a:pt x="0" y="67075"/>
                  </a:lnTo>
                  <a:lnTo>
                    <a:pt x="92504" y="67075"/>
                  </a:lnTo>
                  <a:lnTo>
                    <a:pt x="49099" y="108368"/>
                  </a:lnTo>
                  <a:lnTo>
                    <a:pt x="60687" y="119806"/>
                  </a:lnTo>
                  <a:lnTo>
                    <a:pt x="119803" y="59903"/>
                  </a:lnTo>
                  <a:lnTo>
                    <a:pt x="60687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524;p51">
              <a:extLst>
                <a:ext uri="{FF2B5EF4-FFF2-40B4-BE49-F238E27FC236}">
                  <a16:creationId xmlns:a16="http://schemas.microsoft.com/office/drawing/2014/main" id="{ADF1E5ED-80F5-4910-8AC3-F5A2CC2EFA41}"/>
                </a:ext>
              </a:extLst>
            </p:cNvPr>
            <p:cNvSpPr/>
            <p:nvPr/>
          </p:nvSpPr>
          <p:spPr>
            <a:xfrm rot="15680669">
              <a:off x="3689808" y="4224095"/>
              <a:ext cx="248591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687" y="0"/>
                  </a:moveTo>
                  <a:lnTo>
                    <a:pt x="49099" y="10080"/>
                  </a:lnTo>
                  <a:lnTo>
                    <a:pt x="92504" y="52730"/>
                  </a:lnTo>
                  <a:lnTo>
                    <a:pt x="0" y="52730"/>
                  </a:lnTo>
                  <a:lnTo>
                    <a:pt x="0" y="67075"/>
                  </a:lnTo>
                  <a:lnTo>
                    <a:pt x="92504" y="67075"/>
                  </a:lnTo>
                  <a:lnTo>
                    <a:pt x="49099" y="108368"/>
                  </a:lnTo>
                  <a:lnTo>
                    <a:pt x="60687" y="119806"/>
                  </a:lnTo>
                  <a:lnTo>
                    <a:pt x="119803" y="59903"/>
                  </a:lnTo>
                  <a:lnTo>
                    <a:pt x="60687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524;p51">
              <a:extLst>
                <a:ext uri="{FF2B5EF4-FFF2-40B4-BE49-F238E27FC236}">
                  <a16:creationId xmlns:a16="http://schemas.microsoft.com/office/drawing/2014/main" id="{82DF71BB-EA01-40C4-89B1-8797E0DAB336}"/>
                </a:ext>
              </a:extLst>
            </p:cNvPr>
            <p:cNvSpPr/>
            <p:nvPr/>
          </p:nvSpPr>
          <p:spPr>
            <a:xfrm>
              <a:off x="2916147" y="4550673"/>
              <a:ext cx="248591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687" y="0"/>
                  </a:moveTo>
                  <a:lnTo>
                    <a:pt x="49099" y="10080"/>
                  </a:lnTo>
                  <a:lnTo>
                    <a:pt x="92504" y="52730"/>
                  </a:lnTo>
                  <a:lnTo>
                    <a:pt x="0" y="52730"/>
                  </a:lnTo>
                  <a:lnTo>
                    <a:pt x="0" y="67075"/>
                  </a:lnTo>
                  <a:lnTo>
                    <a:pt x="92504" y="67075"/>
                  </a:lnTo>
                  <a:lnTo>
                    <a:pt x="49099" y="108368"/>
                  </a:lnTo>
                  <a:lnTo>
                    <a:pt x="60687" y="119806"/>
                  </a:lnTo>
                  <a:lnTo>
                    <a:pt x="119803" y="59903"/>
                  </a:lnTo>
                  <a:lnTo>
                    <a:pt x="60687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524;p51">
              <a:extLst>
                <a:ext uri="{FF2B5EF4-FFF2-40B4-BE49-F238E27FC236}">
                  <a16:creationId xmlns:a16="http://schemas.microsoft.com/office/drawing/2014/main" id="{49FAA6BA-2F99-4232-99DD-2A4BDFD2BB76}"/>
                </a:ext>
              </a:extLst>
            </p:cNvPr>
            <p:cNvSpPr/>
            <p:nvPr/>
          </p:nvSpPr>
          <p:spPr>
            <a:xfrm rot="15906053">
              <a:off x="2657234" y="4269133"/>
              <a:ext cx="248591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687" y="0"/>
                  </a:moveTo>
                  <a:lnTo>
                    <a:pt x="49099" y="10080"/>
                  </a:lnTo>
                  <a:lnTo>
                    <a:pt x="92504" y="52730"/>
                  </a:lnTo>
                  <a:lnTo>
                    <a:pt x="0" y="52730"/>
                  </a:lnTo>
                  <a:lnTo>
                    <a:pt x="0" y="67075"/>
                  </a:lnTo>
                  <a:lnTo>
                    <a:pt x="92504" y="67075"/>
                  </a:lnTo>
                  <a:lnTo>
                    <a:pt x="49099" y="108368"/>
                  </a:lnTo>
                  <a:lnTo>
                    <a:pt x="60687" y="119806"/>
                  </a:lnTo>
                  <a:lnTo>
                    <a:pt x="119803" y="59903"/>
                  </a:lnTo>
                  <a:lnTo>
                    <a:pt x="60687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37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Actors move on grid in game world</a:t>
            </a:r>
          </a:p>
          <a:p>
            <a:endParaRPr lang="en-US" dirty="0"/>
          </a:p>
          <a:p>
            <a:r>
              <a:rPr lang="en-US" dirty="0"/>
              <a:t>Current- and target position</a:t>
            </a: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D5C85-D138-4C24-927F-969596D7B58C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1" y="970696"/>
            <a:ext cx="6473400" cy="36317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IComponentData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float3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float3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void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Convert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(Entity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EntityManager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dstManager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,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GameObjectConversionSystem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conversionSystem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float3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grid_pos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=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float3(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math.floor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transform.position.x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),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0,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     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math.floor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transform.position.z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dstManager.AddComponentData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,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ActorComponent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position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=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grid_pos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target_positon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=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grid_pos</a:t>
            </a:r>
            <a:endParaRPr lang="de-DE" alt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75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Actors move on grid in game world</a:t>
            </a:r>
          </a:p>
          <a:p>
            <a:endParaRPr lang="en-US" dirty="0"/>
          </a:p>
          <a:p>
            <a:r>
              <a:rPr lang="en-US" dirty="0"/>
              <a:t>Current- and target position</a:t>
            </a: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D5C85-D138-4C24-927F-969596D7B58C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1" y="970696"/>
            <a:ext cx="6473400" cy="36317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IComponentData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void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Convert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(Entity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EntityManager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dstManager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,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GameObjectConversionSystem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conversionSystem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float3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grid_pos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=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float3(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math.floor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transform.position.x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),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0,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     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math.floor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transform.position.z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dstManager.AddComponentData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,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ActorComponent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position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=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grid_pos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target_positon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 = </a:t>
            </a:r>
            <a:r>
              <a:rPr lang="de-DE" altLang="de-DE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grid_pos</a:t>
            </a:r>
            <a:endParaRPr lang="de-DE" alt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76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Actors move on grid in game world</a:t>
            </a:r>
          </a:p>
          <a:p>
            <a:endParaRPr lang="en-US" dirty="0"/>
          </a:p>
          <a:p>
            <a:r>
              <a:rPr lang="en-US" dirty="0"/>
              <a:t>Current- and target position</a:t>
            </a:r>
          </a:p>
          <a:p>
            <a:endParaRPr lang="en-US" dirty="0"/>
          </a:p>
          <a:p>
            <a:r>
              <a:rPr lang="en-US" dirty="0"/>
              <a:t>Convert from </a:t>
            </a:r>
            <a:r>
              <a:rPr lang="en-US" dirty="0">
                <a:solidFill>
                  <a:srgbClr val="00B0F0"/>
                </a:solidFill>
              </a:rPr>
              <a:t>MonoBehaviour</a:t>
            </a:r>
            <a:r>
              <a:rPr lang="en-US" dirty="0"/>
              <a:t> to </a:t>
            </a:r>
            <a:r>
              <a:rPr lang="en-US" dirty="0">
                <a:solidFill>
                  <a:srgbClr val="FFC000"/>
                </a:solidFill>
              </a:rPr>
              <a:t>Component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D5C85-D138-4C24-927F-969596D7B58C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1" y="970696"/>
            <a:ext cx="6473400" cy="36317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IComponentData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Convert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EntityManager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dstManager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GameObjectConversionSystem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conversionSystem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float3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grid_pos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float3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floor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transform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position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x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         </a:t>
            </a:r>
            <a:r>
              <a:rPr lang="de-DE" altLang="de-DE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floor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transform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position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z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dstManager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AddComponentData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</a:t>
            </a:r>
            <a:r>
              <a:rPr lang="de-DE" altLang="de-DE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86C691"/>
                </a:solidFill>
                <a:latin typeface="Consolas" panose="020B0609020204030204" pitchFamily="49" charset="0"/>
              </a:rPr>
              <a:t>ActorComponent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position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grid_pos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target_positon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grid_pos</a:t>
            </a:r>
            <a:endParaRPr lang="de-DE" altLang="de-DE" sz="1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7B790A9-27C3-4338-8A47-903EF7B9CB68}"/>
              </a:ext>
            </a:extLst>
          </p:cNvPr>
          <p:cNvSpPr/>
          <p:nvPr/>
        </p:nvSpPr>
        <p:spPr>
          <a:xfrm>
            <a:off x="3740151" y="970696"/>
            <a:ext cx="3990261" cy="10422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399A975-0036-48C0-8A93-F9E82FFB9167}"/>
              </a:ext>
            </a:extLst>
          </p:cNvPr>
          <p:cNvSpPr/>
          <p:nvPr/>
        </p:nvSpPr>
        <p:spPr>
          <a:xfrm>
            <a:off x="3740151" y="2076450"/>
            <a:ext cx="3990261" cy="25260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9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Actors move on grid in game world</a:t>
            </a:r>
          </a:p>
          <a:p>
            <a:endParaRPr lang="en-US" dirty="0"/>
          </a:p>
          <a:p>
            <a:r>
              <a:rPr lang="en-US" dirty="0"/>
              <a:t>Current- and target position</a:t>
            </a:r>
          </a:p>
          <a:p>
            <a:endParaRPr lang="en-US" dirty="0"/>
          </a:p>
          <a:p>
            <a:r>
              <a:rPr lang="en-US" dirty="0"/>
              <a:t>Convert from </a:t>
            </a:r>
            <a:r>
              <a:rPr lang="en-US" dirty="0">
                <a:solidFill>
                  <a:srgbClr val="00B0F0"/>
                </a:solidFill>
              </a:rPr>
              <a:t>MonoBehaviour</a:t>
            </a:r>
            <a:r>
              <a:rPr lang="en-US" dirty="0"/>
              <a:t> to </a:t>
            </a:r>
            <a:r>
              <a:rPr lang="en-US" dirty="0">
                <a:solidFill>
                  <a:srgbClr val="FFC000"/>
                </a:solidFill>
              </a:rPr>
              <a:t>Component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8D5C85-D138-4C24-927F-969596D7B58C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1" y="970696"/>
            <a:ext cx="6473400" cy="363176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IComponentData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float3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Convert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EntityManager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dstManager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GameObjectConversionSystem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conversionSystem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float3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grid_pos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float3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floor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transform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position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x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         </a:t>
            </a:r>
            <a:r>
              <a:rPr lang="de-DE" altLang="de-DE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floor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transform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position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z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dstManager</a:t>
            </a:r>
            <a:r>
              <a:rPr lang="de-DE" altLang="de-DE" sz="1000" dirty="0" err="1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AddComponentData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</a:t>
            </a:r>
            <a:r>
              <a:rPr lang="de-DE" altLang="de-DE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86C691"/>
                </a:solidFill>
                <a:latin typeface="Consolas" panose="020B0609020204030204" pitchFamily="49" charset="0"/>
              </a:rPr>
              <a:t>ActorComponent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position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grid_pos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</a:t>
            </a:r>
            <a:r>
              <a:rPr lang="de-DE" altLang="de-DE" sz="1000" dirty="0" err="1">
                <a:solidFill>
                  <a:srgbClr val="DCDCDC"/>
                </a:solidFill>
                <a:latin typeface="Consolas" panose="020B0609020204030204" pitchFamily="49" charset="0"/>
              </a:rPr>
              <a:t>target_positon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grid_pos</a:t>
            </a:r>
            <a:endParaRPr lang="de-DE" altLang="de-DE" sz="1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7B790A9-27C3-4338-8A47-903EF7B9CB68}"/>
              </a:ext>
            </a:extLst>
          </p:cNvPr>
          <p:cNvSpPr/>
          <p:nvPr/>
        </p:nvSpPr>
        <p:spPr>
          <a:xfrm>
            <a:off x="3740151" y="970696"/>
            <a:ext cx="3990261" cy="10422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399A975-0036-48C0-8A93-F9E82FFB9167}"/>
              </a:ext>
            </a:extLst>
          </p:cNvPr>
          <p:cNvSpPr/>
          <p:nvPr/>
        </p:nvSpPr>
        <p:spPr>
          <a:xfrm>
            <a:off x="3740151" y="2076450"/>
            <a:ext cx="3990261" cy="25260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A1268A-B492-432F-A8C1-B96E5F65C2CF}"/>
              </a:ext>
            </a:extLst>
          </p:cNvPr>
          <p:cNvSpPr/>
          <p:nvPr/>
        </p:nvSpPr>
        <p:spPr>
          <a:xfrm>
            <a:off x="5162550" y="2870201"/>
            <a:ext cx="1536700" cy="1587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83DAB2C-C550-4021-AA68-972DE990058D}"/>
              </a:ext>
            </a:extLst>
          </p:cNvPr>
          <p:cNvSpPr/>
          <p:nvPr/>
        </p:nvSpPr>
        <p:spPr>
          <a:xfrm>
            <a:off x="5226050" y="3181352"/>
            <a:ext cx="1536700" cy="1587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33CA9B8-F35A-472A-A953-CBAF82544C42}"/>
              </a:ext>
            </a:extLst>
          </p:cNvPr>
          <p:cNvSpPr/>
          <p:nvPr/>
        </p:nvSpPr>
        <p:spPr>
          <a:xfrm>
            <a:off x="4108450" y="3453398"/>
            <a:ext cx="2590800" cy="9852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5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0849BB-4D74-4A09-921B-C048368F8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player prefab with scripts be converted to entity</a:t>
            </a:r>
          </a:p>
          <a:p>
            <a:r>
              <a:rPr lang="en-US" dirty="0"/>
              <a:t>Highlight entity debugger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68D725-8B78-4547-B2CF-813708A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[Editor / Live Code]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4F550E-B2DB-4D43-A108-F95E674E6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57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Interpolate between current and target position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5E2120A-359A-4853-BD5D-B0DDECBE74A8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894037"/>
            <a:ext cx="5474576" cy="378565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ActorSystemJob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IJobForEach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&lt;Translation, Rotation,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Execute(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Translation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Rotation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math.length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 &gt; 0.1f)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math.normalize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rotation.Value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quaternion.LookRotation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math.up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} 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0CF2AD9-93CF-44C1-96EF-0B702E9ACE35}"/>
              </a:ext>
            </a:extLst>
          </p:cNvPr>
          <p:cNvSpPr/>
          <p:nvPr/>
        </p:nvSpPr>
        <p:spPr>
          <a:xfrm>
            <a:off x="4427376" y="2192694"/>
            <a:ext cx="4683967" cy="2132045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4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Interpolate between current and target position</a:t>
            </a:r>
          </a:p>
          <a:p>
            <a:r>
              <a:rPr lang="en-US" dirty="0"/>
              <a:t>Change </a:t>
            </a:r>
            <a:r>
              <a:rPr lang="en-US" dirty="0">
                <a:solidFill>
                  <a:srgbClr val="FFC000"/>
                </a:solidFill>
              </a:rPr>
              <a:t>Translation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Rotation</a:t>
            </a:r>
            <a:r>
              <a:rPr lang="en-US" dirty="0">
                <a:solidFill>
                  <a:schemeClr val="bg1"/>
                </a:solidFill>
              </a:rPr>
              <a:t> accordingly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5E2120A-359A-4853-BD5D-B0DDECBE74A8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894037"/>
            <a:ext cx="5474576" cy="378565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ActorSystemJob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IJobForEach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&lt;Translation, Rotation,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Execute(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Translation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Rotation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math.length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 &gt; 0.1f)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math.normalize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rotation.Value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quaternion.LookRotation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math.up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} 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0CF2AD9-93CF-44C1-96EF-0B702E9ACE35}"/>
              </a:ext>
            </a:extLst>
          </p:cNvPr>
          <p:cNvSpPr/>
          <p:nvPr/>
        </p:nvSpPr>
        <p:spPr>
          <a:xfrm>
            <a:off x="4427376" y="2192694"/>
            <a:ext cx="4683967" cy="2132045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4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>
            <a:spLocks noGrp="1"/>
          </p:cNvSpPr>
          <p:nvPr>
            <p:ph type="ctrTitle"/>
          </p:nvPr>
        </p:nvSpPr>
        <p:spPr>
          <a:xfrm>
            <a:off x="571525" y="428700"/>
            <a:ext cx="7048500" cy="220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Building a Turn-</a:t>
            </a:r>
            <a:r>
              <a:rPr lang="de-DE" dirty="0" err="1"/>
              <a:t>Based</a:t>
            </a:r>
            <a:r>
              <a:rPr lang="de-DE" dirty="0"/>
              <a:t> Game Prototype …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ECS Way</a:t>
            </a:r>
            <a:endParaRPr dirty="0"/>
          </a:p>
        </p:txBody>
      </p:sp>
      <p:sp>
        <p:nvSpPr>
          <p:cNvPr id="341" name="Google Shape;341;p29"/>
          <p:cNvSpPr txBox="1">
            <a:spLocks noGrp="1"/>
          </p:cNvSpPr>
          <p:nvPr>
            <p:ph type="subTitle" idx="1"/>
          </p:nvPr>
        </p:nvSpPr>
        <p:spPr>
          <a:xfrm>
            <a:off x="571525" y="3000950"/>
            <a:ext cx="5905500" cy="15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Interpolate between current and target position</a:t>
            </a:r>
          </a:p>
          <a:p>
            <a:r>
              <a:rPr lang="en-US" dirty="0"/>
              <a:t>Change </a:t>
            </a:r>
            <a:r>
              <a:rPr lang="en-US" dirty="0">
                <a:solidFill>
                  <a:srgbClr val="FFC000"/>
                </a:solidFill>
              </a:rPr>
              <a:t>Translation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Rotation</a:t>
            </a:r>
            <a:r>
              <a:rPr lang="en-US" dirty="0">
                <a:solidFill>
                  <a:schemeClr val="bg1"/>
                </a:solidFill>
              </a:rPr>
              <a:t> accordingly</a:t>
            </a:r>
            <a:endParaRPr lang="en-US" dirty="0"/>
          </a:p>
          <a:p>
            <a:r>
              <a:rPr lang="en-US" dirty="0"/>
              <a:t>Execute on all entities with </a:t>
            </a:r>
            <a:r>
              <a:rPr lang="en-US" dirty="0">
                <a:solidFill>
                  <a:srgbClr val="FFC000"/>
                </a:solidFill>
              </a:rPr>
              <a:t>Translation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Rotation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ActorComponent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5E2120A-359A-4853-BD5D-B0DDECBE74A8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894037"/>
            <a:ext cx="5474576" cy="378565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ActorSystemJob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IJobForEach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&lt;Translation, Rotation,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Execute(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Translation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Rotation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math.length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 &gt; 0.1f)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math.normalize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rotation.Value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quaternion.LookRotation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math.up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actor.position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translation.Value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} 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0CF2AD9-93CF-44C1-96EF-0B702E9ACE35}"/>
              </a:ext>
            </a:extLst>
          </p:cNvPr>
          <p:cNvSpPr/>
          <p:nvPr/>
        </p:nvSpPr>
        <p:spPr>
          <a:xfrm>
            <a:off x="4427376" y="2192694"/>
            <a:ext cx="4683967" cy="2132045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71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Interpolate between current and target position</a:t>
            </a:r>
          </a:p>
          <a:p>
            <a:r>
              <a:rPr lang="en-US" dirty="0"/>
              <a:t>Change </a:t>
            </a:r>
            <a:r>
              <a:rPr lang="en-US" dirty="0">
                <a:solidFill>
                  <a:srgbClr val="FFC000"/>
                </a:solidFill>
              </a:rPr>
              <a:t>Translation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Rotation</a:t>
            </a:r>
            <a:r>
              <a:rPr lang="en-US" dirty="0">
                <a:solidFill>
                  <a:schemeClr val="bg1"/>
                </a:solidFill>
              </a:rPr>
              <a:t> accordingly</a:t>
            </a:r>
            <a:endParaRPr lang="en-US" dirty="0"/>
          </a:p>
          <a:p>
            <a:r>
              <a:rPr lang="en-US" dirty="0"/>
              <a:t>Execute on all entities with </a:t>
            </a:r>
            <a:r>
              <a:rPr lang="en-US" dirty="0">
                <a:solidFill>
                  <a:srgbClr val="FFC000"/>
                </a:solidFill>
              </a:rPr>
              <a:t>Translation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Rotation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ActorComponent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5E2120A-359A-4853-BD5D-B0DDECBE74A8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894037"/>
            <a:ext cx="5474576" cy="378565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ActorSystemJob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IJobForEach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ActorComponent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actor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actor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quaternion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LookRotation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actor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actor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target_positon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actor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} 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0CF2AD9-93CF-44C1-96EF-0B702E9ACE35}"/>
              </a:ext>
            </a:extLst>
          </p:cNvPr>
          <p:cNvSpPr/>
          <p:nvPr/>
        </p:nvSpPr>
        <p:spPr>
          <a:xfrm>
            <a:off x="4427376" y="2192694"/>
            <a:ext cx="4683967" cy="2132045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173F98-D6CB-4484-9B15-AB84185C64D4}"/>
              </a:ext>
            </a:extLst>
          </p:cNvPr>
          <p:cNvSpPr/>
          <p:nvPr/>
        </p:nvSpPr>
        <p:spPr>
          <a:xfrm>
            <a:off x="895739" y="2571750"/>
            <a:ext cx="2244012" cy="11978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41F46C-31FD-489F-8F18-5FE0500B9D76}"/>
              </a:ext>
            </a:extLst>
          </p:cNvPr>
          <p:cNvSpPr/>
          <p:nvPr/>
        </p:nvSpPr>
        <p:spPr>
          <a:xfrm>
            <a:off x="5461518" y="939404"/>
            <a:ext cx="3575179" cy="198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A340C32-D021-46C0-A4BC-9DCF54B10B72}"/>
              </a:ext>
            </a:extLst>
          </p:cNvPr>
          <p:cNvSpPr/>
          <p:nvPr/>
        </p:nvSpPr>
        <p:spPr>
          <a:xfrm>
            <a:off x="5519057" y="1548883"/>
            <a:ext cx="2029408" cy="5085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F9C177-CC48-487E-98A8-D4D2253F7C93}"/>
              </a:ext>
            </a:extLst>
          </p:cNvPr>
          <p:cNvCxnSpPr>
            <a:endCxn id="10" idx="1"/>
          </p:cNvCxnSpPr>
          <p:nvPr/>
        </p:nvCxnSpPr>
        <p:spPr>
          <a:xfrm flipV="1">
            <a:off x="3139751" y="1038870"/>
            <a:ext cx="2321767" cy="15328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F5CCE46-C4A0-4BEE-8F23-D262F97B5C2E}"/>
              </a:ext>
            </a:extLst>
          </p:cNvPr>
          <p:cNvCxnSpPr>
            <a:endCxn id="11" idx="1"/>
          </p:cNvCxnSpPr>
          <p:nvPr/>
        </p:nvCxnSpPr>
        <p:spPr>
          <a:xfrm flipV="1">
            <a:off x="3139751" y="1803142"/>
            <a:ext cx="2379306" cy="7686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3572977-248D-414B-89D5-12905446D7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139751" y="1803142"/>
            <a:ext cx="2379306" cy="76860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EB7E18C-D43C-46CE-8933-B0DA50794B6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139751" y="1038870"/>
            <a:ext cx="2321767" cy="15328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714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Interpolate between current and target position</a:t>
            </a:r>
          </a:p>
          <a:p>
            <a:r>
              <a:rPr lang="en-US" dirty="0"/>
              <a:t>Change </a:t>
            </a:r>
            <a:r>
              <a:rPr lang="en-US" dirty="0">
                <a:solidFill>
                  <a:srgbClr val="FFC000"/>
                </a:solidFill>
              </a:rPr>
              <a:t>Translation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Rotation</a:t>
            </a:r>
            <a:r>
              <a:rPr lang="en-US" dirty="0">
                <a:solidFill>
                  <a:schemeClr val="bg1"/>
                </a:solidFill>
              </a:rPr>
              <a:t> accordingly</a:t>
            </a:r>
            <a:endParaRPr lang="en-US" dirty="0"/>
          </a:p>
          <a:p>
            <a:r>
              <a:rPr lang="en-US" dirty="0"/>
              <a:t>Execute on all entities with </a:t>
            </a:r>
            <a:r>
              <a:rPr lang="en-US" dirty="0">
                <a:solidFill>
                  <a:srgbClr val="FFC000"/>
                </a:solidFill>
              </a:rPr>
              <a:t>Translation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Rotation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ActorComponent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Pipe external data in and schedule the job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03F3FC-C51D-4549-8CDC-ABFAEED32B0B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1740420"/>
            <a:ext cx="5192447" cy="209288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ActorSystem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JobComponentSystem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[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BurstCompile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ActorSystemJob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{ […]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JobHandle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OnUpdate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JobHandle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inputDependencies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6C691"/>
                </a:solidFill>
                <a:effectLst/>
                <a:latin typeface="Consolas" panose="020B0609020204030204" pitchFamily="49" charset="0"/>
              </a:rPr>
              <a:t>ActorSystemJob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inputDependencies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9EAB41-0E20-4270-9020-F2F20992CD97}"/>
              </a:ext>
            </a:extLst>
          </p:cNvPr>
          <p:cNvSpPr/>
          <p:nvPr/>
        </p:nvSpPr>
        <p:spPr>
          <a:xfrm>
            <a:off x="895739" y="3770671"/>
            <a:ext cx="2244012" cy="629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9ECFA3C-CCDC-4A19-A0AF-47130F32FB67}"/>
              </a:ext>
            </a:extLst>
          </p:cNvPr>
          <p:cNvSpPr/>
          <p:nvPr/>
        </p:nvSpPr>
        <p:spPr>
          <a:xfrm>
            <a:off x="4065638" y="2674373"/>
            <a:ext cx="4805311" cy="10213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C0D6397-80B9-44B1-89BA-B7EC443B017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139751" y="3185037"/>
            <a:ext cx="925887" cy="90026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630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7203932-B7EE-483E-AF83-82B1AADDB840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1432645"/>
            <a:ext cx="4910319" cy="270843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public struct MoveIntention : IComponentData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public int2 direction_xz;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}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protected override void OnUpdate()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{     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Entities.WithAll&lt;ActorComponent&gt;().ForEach((Entity id) =&gt;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var direction = generateMove();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var intent = new MoveIntention()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direction_xz = direction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};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PostUpdateCommands.AddComponent&lt;MoveIntention&gt;(id, intent);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>
                <a:solidFill>
                  <a:srgbClr val="FFC000"/>
                </a:solidFill>
              </a:rPr>
              <a:t>MoveIntention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09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7203932-B7EE-483E-AF83-82B1AADDB840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1432645"/>
            <a:ext cx="4910319" cy="270843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: </a:t>
            </a:r>
            <a:r>
              <a:rPr lang="de-DE" altLang="de-DE" sz="1000" dirty="0">
                <a:solidFill>
                  <a:srgbClr val="B8D7A3"/>
                </a:solidFill>
                <a:latin typeface="Consolas" panose="020B0609020204030204" pitchFamily="49" charset="0"/>
              </a:rPr>
              <a:t>IComponentData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int2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direction_xz;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protected override void OnUpdate()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{     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Entities.WithAll&lt;ActorComponent&gt;().ForEach((Entity id) =&gt;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var direction = generateMove();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var intent = new MoveIntention()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direction_xz = direction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};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PostUpdateCommands.AddComponent&lt;MoveIntention&gt;(id, intent);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>
                <a:solidFill>
                  <a:srgbClr val="FFC000"/>
                </a:solidFill>
              </a:rPr>
              <a:t>MoveIntention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096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7203932-B7EE-483E-AF83-82B1AADDB840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1432645"/>
            <a:ext cx="4910319" cy="270843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: </a:t>
            </a:r>
            <a:r>
              <a:rPr lang="de-DE" altLang="de-DE" sz="1000" dirty="0">
                <a:solidFill>
                  <a:srgbClr val="B8D7A3"/>
                </a:solidFill>
                <a:latin typeface="Consolas" panose="020B0609020204030204" pitchFamily="49" charset="0"/>
              </a:rPr>
              <a:t>IComponentData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int2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direction_xz;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protected override void OnUpdate()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{     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Entities.WithAll&lt;ActorComponent&gt;().ForEach((Entity id) =&gt;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var direction = generateMove();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var intent = new MoveIntention()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    direction_xz = direction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};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 PostUpdateCommands.AddComponent&lt;MoveIntention&gt;(id, intent);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    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>
                <a:solidFill>
                  <a:srgbClr val="FFC000"/>
                </a:solidFill>
              </a:rPr>
              <a:t>MoveIntention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System that generate random intentions (for our non-player actors)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30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7203932-B7EE-483E-AF83-82B1AADDB840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1432645"/>
            <a:ext cx="4910319" cy="270843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: </a:t>
            </a:r>
            <a:r>
              <a:rPr lang="de-DE" altLang="de-DE" sz="1000" dirty="0">
                <a:solidFill>
                  <a:srgbClr val="B8D7A3"/>
                </a:solidFill>
                <a:latin typeface="Consolas" panose="020B0609020204030204" pitchFamily="49" charset="0"/>
              </a:rPr>
              <a:t>IComponentData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int2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direction_xz;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protected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override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OnUpdate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     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Entities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WithAll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ActorComponent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&gt;()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((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=&gt;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        var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direction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generateMove();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intent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    direction_xz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direction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};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PostUpdateCommands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AddComponent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&gt;(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intent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>
                <a:solidFill>
                  <a:srgbClr val="FFC000"/>
                </a:solidFill>
              </a:rPr>
              <a:t>MoveIntention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System that generate random intentions (for our non-player actors)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79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7203932-B7EE-483E-AF83-82B1AADDB840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1432645"/>
            <a:ext cx="4910319" cy="270843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: </a:t>
            </a:r>
            <a:r>
              <a:rPr lang="de-DE" altLang="de-DE" sz="1000" dirty="0">
                <a:solidFill>
                  <a:srgbClr val="B8D7A3"/>
                </a:solidFill>
                <a:latin typeface="Consolas" panose="020B0609020204030204" pitchFamily="49" charset="0"/>
              </a:rPr>
              <a:t>IComponentData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int2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direction_xz;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protected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override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OnUpdate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     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Entities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WithAll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ActorComponent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&gt;()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((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=&gt;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        var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direction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generateMove();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intent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    direction_xz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direction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};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PostUpdateCommands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AddComponent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&gt;(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intent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>
                <a:solidFill>
                  <a:srgbClr val="FFC000"/>
                </a:solidFill>
              </a:rPr>
              <a:t>MoveIntention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System that generate random intentions (for our non-player actors)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D77F6B1-38B6-4E8C-905C-FE5636D38334}"/>
              </a:ext>
            </a:extLst>
          </p:cNvPr>
          <p:cNvSpPr/>
          <p:nvPr/>
        </p:nvSpPr>
        <p:spPr>
          <a:xfrm>
            <a:off x="4062152" y="2534603"/>
            <a:ext cx="4029778" cy="2050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73026BF-B2B8-4067-AEC1-E0FAC69B90F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128962" y="2150112"/>
            <a:ext cx="933190" cy="4870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4DE5C357-1822-45B2-A9B1-8D26B89BC89F}"/>
              </a:ext>
            </a:extLst>
          </p:cNvPr>
          <p:cNvSpPr/>
          <p:nvPr/>
        </p:nvSpPr>
        <p:spPr>
          <a:xfrm>
            <a:off x="857251" y="1681201"/>
            <a:ext cx="2271711" cy="937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40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7203932-B7EE-483E-AF83-82B1AADDB840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1432645"/>
            <a:ext cx="4910319" cy="270843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: </a:t>
            </a:r>
            <a:r>
              <a:rPr lang="de-DE" altLang="de-DE" sz="1000" dirty="0">
                <a:solidFill>
                  <a:srgbClr val="B8D7A3"/>
                </a:solidFill>
                <a:latin typeface="Consolas" panose="020B0609020204030204" pitchFamily="49" charset="0"/>
              </a:rPr>
              <a:t>IComponentData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int2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direction_xz;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protected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override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OnUpdate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     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Entities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WithAll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ActorComponent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&gt;()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((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=&gt;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        var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direction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generateMove();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intent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    direction_xz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direction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};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PostUpdateCommands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AddComponent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&gt;(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intent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>
                <a:solidFill>
                  <a:srgbClr val="FFC000"/>
                </a:solidFill>
              </a:rPr>
              <a:t>MoveIntention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System that generate random intentions (for our non-player actors)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Component changes need synchronization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D77F6B1-38B6-4E8C-905C-FE5636D38334}"/>
              </a:ext>
            </a:extLst>
          </p:cNvPr>
          <p:cNvSpPr/>
          <p:nvPr/>
        </p:nvSpPr>
        <p:spPr>
          <a:xfrm>
            <a:off x="4062152" y="2534603"/>
            <a:ext cx="4029778" cy="2050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73026BF-B2B8-4067-AEC1-E0FAC69B90F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128962" y="2150112"/>
            <a:ext cx="933190" cy="4870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4DE5C357-1822-45B2-A9B1-8D26B89BC89F}"/>
              </a:ext>
            </a:extLst>
          </p:cNvPr>
          <p:cNvSpPr/>
          <p:nvPr/>
        </p:nvSpPr>
        <p:spPr>
          <a:xfrm>
            <a:off x="857251" y="1681201"/>
            <a:ext cx="2271711" cy="937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49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7203932-B7EE-483E-AF83-82B1AADDB840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740150" y="1432645"/>
            <a:ext cx="4910319" cy="270843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: </a:t>
            </a:r>
            <a:r>
              <a:rPr lang="de-DE" altLang="de-DE" sz="1000" dirty="0">
                <a:solidFill>
                  <a:srgbClr val="B8D7A3"/>
                </a:solidFill>
                <a:latin typeface="Consolas" panose="020B0609020204030204" pitchFamily="49" charset="0"/>
              </a:rPr>
              <a:t>IComponentData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int2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direction_xz;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0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protected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override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OnUpdate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{     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Entities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WithAll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ActorComponent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&gt;()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((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Entity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=&gt;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        var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direction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generateMove();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intent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    direction_xz 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direction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};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    PostUpdateCommands</a:t>
            </a:r>
            <a:r>
              <a:rPr lang="de-DE" altLang="de-DE" sz="1000" dirty="0">
                <a:solidFill>
                  <a:srgbClr val="B4B4B4"/>
                </a:solidFill>
                <a:latin typeface="Consolas" panose="020B0609020204030204" pitchFamily="49" charset="0"/>
              </a:rPr>
              <a:t>.</a:t>
            </a:r>
            <a:r>
              <a:rPr lang="de-DE" altLang="de-DE" sz="1000" dirty="0">
                <a:solidFill>
                  <a:srgbClr val="DCDCAA"/>
                </a:solidFill>
                <a:latin typeface="Consolas" panose="020B0609020204030204" pitchFamily="49" charset="0"/>
              </a:rPr>
              <a:t>AddComponent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de-DE" altLang="de-DE" sz="1000" dirty="0">
                <a:solidFill>
                  <a:srgbClr val="86C691"/>
                </a:solidFill>
                <a:latin typeface="Consolas" panose="020B0609020204030204" pitchFamily="49" charset="0"/>
              </a:rPr>
              <a:t>MoveIntention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&gt;(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, </a:t>
            </a:r>
            <a:r>
              <a:rPr lang="de-DE" alt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intent</a:t>
            </a: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    });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0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EDF872-30E6-4DEA-9730-D0940AB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actors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F62E89-A34A-42AE-BBC5-E1830E1F8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6EAC9-3A28-40F0-BD6A-280D48A5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2794000" cy="3429600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>
                <a:solidFill>
                  <a:srgbClr val="FFC000"/>
                </a:solidFill>
              </a:rPr>
              <a:t>MoveIntention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System that generate random intentions (for our non-player actors)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Component changes need synchronization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5367052-4707-40B3-8B74-C588FB8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7"/>
            <a:ext cx="184731" cy="36933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EBA6098-0B54-47C3-BB51-124A7265D725}"/>
              </a:ext>
            </a:extLst>
          </p:cNvPr>
          <p:cNvSpPr/>
          <p:nvPr/>
        </p:nvSpPr>
        <p:spPr>
          <a:xfrm>
            <a:off x="4297675" y="3608422"/>
            <a:ext cx="4174243" cy="2050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068E98-6428-4C8B-8E2A-5960888E1279}"/>
              </a:ext>
            </a:extLst>
          </p:cNvPr>
          <p:cNvSpPr/>
          <p:nvPr/>
        </p:nvSpPr>
        <p:spPr>
          <a:xfrm>
            <a:off x="857250" y="3160502"/>
            <a:ext cx="2271711" cy="658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D77F6B1-38B6-4E8C-905C-FE5636D38334}"/>
              </a:ext>
            </a:extLst>
          </p:cNvPr>
          <p:cNvSpPr/>
          <p:nvPr/>
        </p:nvSpPr>
        <p:spPr>
          <a:xfrm>
            <a:off x="4062152" y="2534603"/>
            <a:ext cx="4029778" cy="2050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73026BF-B2B8-4067-AEC1-E0FAC69B90F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128962" y="2150112"/>
            <a:ext cx="933190" cy="4870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8707E82-D686-40C9-9F99-F5F0942216DB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3128961" y="3489532"/>
            <a:ext cx="1168714" cy="2214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4DE5C357-1822-45B2-A9B1-8D26B89BC89F}"/>
              </a:ext>
            </a:extLst>
          </p:cNvPr>
          <p:cNvSpPr/>
          <p:nvPr/>
        </p:nvSpPr>
        <p:spPr>
          <a:xfrm>
            <a:off x="857251" y="1681201"/>
            <a:ext cx="2271711" cy="937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6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3714900" cy="5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de-DE" dirty="0"/>
              <a:t>Setting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!</a:t>
            </a:r>
            <a:endParaRPr dirty="0"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94" name="Google Shape;394;p37"/>
          <p:cNvSpPr txBox="1">
            <a:spLocks noGrp="1"/>
          </p:cNvSpPr>
          <p:nvPr>
            <p:ph type="body" idx="1"/>
          </p:nvPr>
        </p:nvSpPr>
        <p:spPr>
          <a:xfrm>
            <a:off x="476250" y="1071775"/>
            <a:ext cx="3714900" cy="342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—"/>
            </a:pPr>
            <a:r>
              <a:rPr lang="en-US" dirty="0"/>
              <a:t>Not the next Civilization game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—"/>
            </a:pPr>
            <a:r>
              <a:rPr lang="en-US" dirty="0"/>
              <a:t>Code </a:t>
            </a:r>
            <a:r>
              <a:rPr lang="en-US" dirty="0" err="1"/>
              <a:t>focussed</a:t>
            </a:r>
            <a:endParaRPr lang="en-US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—"/>
            </a:pPr>
            <a:r>
              <a:rPr lang="en-US" dirty="0"/>
              <a:t>No ECS experience is fine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Agenda</a:t>
            </a:r>
          </a:p>
          <a:p>
            <a:pPr lvl="1"/>
            <a:r>
              <a:rPr lang="en-US" dirty="0"/>
              <a:t>My background</a:t>
            </a:r>
          </a:p>
          <a:p>
            <a:pPr lvl="1"/>
            <a:r>
              <a:rPr lang="en-US" dirty="0"/>
              <a:t>Concepts of this talk</a:t>
            </a:r>
          </a:p>
          <a:p>
            <a:pPr lvl="1"/>
            <a:r>
              <a:rPr lang="en-US" dirty="0"/>
              <a:t>Non-turn-based prototype with ECS</a:t>
            </a:r>
          </a:p>
          <a:p>
            <a:pPr lvl="1"/>
            <a:r>
              <a:rPr lang="en-US" dirty="0"/>
              <a:t>Turn it turn-based</a:t>
            </a:r>
          </a:p>
        </p:txBody>
      </p:sp>
    </p:spTree>
    <p:extLst>
      <p:ext uri="{BB962C8B-B14F-4D97-AF65-F5344CB8AC3E}">
        <p14:creationId xmlns:p14="http://schemas.microsoft.com/office/powerpoint/2010/main" val="41155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0849BB-4D74-4A09-921B-C048368F8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r>
              <a:rPr lang="en-US" dirty="0"/>
              <a:t>New scene -&gt; grid + player + enemies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68D725-8B78-4547-B2CF-813708A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[Editor / Live Code]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4F550E-B2DB-4D43-A108-F95E674E6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267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-DE" dirty="0"/>
              <a:t>Player </a:t>
            </a:r>
            <a:r>
              <a:rPr lang="de-DE" dirty="0" err="1"/>
              <a:t>input</a:t>
            </a:r>
            <a:r>
              <a:rPr lang="de-DE" dirty="0"/>
              <a:t> /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pass </a:t>
            </a:r>
            <a:r>
              <a:rPr lang="de-DE" dirty="0" err="1"/>
              <a:t>the</a:t>
            </a:r>
            <a:r>
              <a:rPr lang="de-DE" dirty="0"/>
              <a:t> turn</a:t>
            </a:r>
          </a:p>
          <a:p>
            <a:pPr lvl="0"/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Variant 1: Manual </a:t>
            </a:r>
            <a:r>
              <a:rPr lang="de-DE" dirty="0" err="1"/>
              <a:t>control</a:t>
            </a:r>
            <a:endParaRPr lang="de-DE" dirty="0"/>
          </a:p>
          <a:p>
            <a:pPr lvl="0"/>
            <a:r>
              <a:rPr lang="de-DE" dirty="0"/>
              <a:t>Variant 2: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lvl="0"/>
            <a:endParaRPr lang="de-DE" dirty="0"/>
          </a:p>
          <a:p>
            <a:pPr marL="120650" lvl="0" indent="0">
              <a:buNone/>
            </a:pPr>
            <a:r>
              <a:rPr lang="de-DE" dirty="0" err="1"/>
              <a:t>Changes</a:t>
            </a:r>
            <a:r>
              <a:rPr lang="de-DE" dirty="0"/>
              <a:t>:</a:t>
            </a:r>
          </a:p>
          <a:p>
            <a:r>
              <a:rPr lang="de-DE" dirty="0" err="1">
                <a:solidFill>
                  <a:srgbClr val="FFC000"/>
                </a:solidFill>
              </a:rPr>
              <a:t>PlayerComponent</a:t>
            </a:r>
            <a:r>
              <a:rPr lang="de-DE" dirty="0"/>
              <a:t> </a:t>
            </a:r>
          </a:p>
          <a:p>
            <a:pPr lvl="0"/>
            <a:r>
              <a:rPr lang="de-DE" dirty="0" err="1">
                <a:solidFill>
                  <a:srgbClr val="FFC000"/>
                </a:solidFill>
              </a:rPr>
              <a:t>InputSystem</a:t>
            </a:r>
            <a:r>
              <a:rPr lang="de-DE" dirty="0"/>
              <a:t>: WASD -&gt; </a:t>
            </a:r>
            <a:r>
              <a:rPr lang="de-DE" dirty="0" err="1"/>
              <a:t>MoveIntention</a:t>
            </a:r>
            <a:endParaRPr lang="de-DE" dirty="0"/>
          </a:p>
        </p:txBody>
      </p:sp>
      <p:sp>
        <p:nvSpPr>
          <p:cNvPr id="364" name="Google Shape;36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Bringing things in order. The player update lock</a:t>
            </a:r>
          </a:p>
        </p:txBody>
      </p:sp>
      <p:sp>
        <p:nvSpPr>
          <p:cNvPr id="365" name="Google Shape;365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590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0849BB-4D74-4A09-921B-C048368F8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r>
              <a:rPr lang="en-US" dirty="0"/>
              <a:t>Show </a:t>
            </a:r>
            <a:r>
              <a:rPr lang="en-US" dirty="0" err="1"/>
              <a:t>InputSystem</a:t>
            </a:r>
            <a:endParaRPr lang="en-US" dirty="0"/>
          </a:p>
          <a:p>
            <a:pPr marL="120650" indent="0">
              <a:buNone/>
            </a:pPr>
            <a:r>
              <a:rPr lang="en-US" dirty="0"/>
              <a:t>Filter Player Entities from </a:t>
            </a:r>
            <a:r>
              <a:rPr lang="en-US" dirty="0" err="1"/>
              <a:t>RandomMoveSystem</a:t>
            </a:r>
            <a:endParaRPr lang="en-US" dirty="0"/>
          </a:p>
          <a:p>
            <a:pPr marL="120650" indent="0">
              <a:buNone/>
            </a:pP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68D725-8B78-4547-B2CF-813708A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[Editor / Live Code]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4F550E-B2DB-4D43-A108-F95E674E6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68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A2E9E5-4D1E-4843-8097-37B18FA3F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321300"/>
            <a:ext cx="7851321" cy="536100"/>
          </a:xfrm>
        </p:spPr>
        <p:txBody>
          <a:bodyPr/>
          <a:lstStyle/>
          <a:p>
            <a:r>
              <a:rPr lang="en-US" dirty="0"/>
              <a:t>Variant 1: Manual Update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A93DBC-C8A2-4E3E-938A-518390EF1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33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FC1845-B69B-4566-86FD-E93E20972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turn-based systems from ECS update loop </a:t>
            </a:r>
          </a:p>
          <a:p>
            <a:r>
              <a:rPr lang="en-US" dirty="0"/>
              <a:t>Manually trigger update after each turn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[</a:t>
            </a:r>
            <a:r>
              <a:rPr lang="en-US" dirty="0" err="1">
                <a:solidFill>
                  <a:srgbClr val="FFC000"/>
                </a:solidFill>
              </a:rPr>
              <a:t>DisableAutoCreation</a:t>
            </a:r>
            <a:r>
              <a:rPr lang="en-US" dirty="0">
                <a:solidFill>
                  <a:srgbClr val="FFC000"/>
                </a:solidFill>
              </a:rPr>
              <a:t>] </a:t>
            </a:r>
            <a:r>
              <a:rPr lang="en-US" dirty="0"/>
              <a:t>of turn based systems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World.GetOrCreateSystem</a:t>
            </a:r>
            <a:r>
              <a:rPr lang="en-US" dirty="0">
                <a:solidFill>
                  <a:srgbClr val="FFC000"/>
                </a:solidFill>
              </a:rPr>
              <a:t>() 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System.Update</a:t>
            </a:r>
            <a:r>
              <a:rPr lang="en-US" dirty="0">
                <a:solidFill>
                  <a:srgbClr val="FFC000"/>
                </a:solidFill>
              </a:rPr>
              <a:t>() 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F78469B-5691-4ACA-B576-AE908870BED7}"/>
              </a:ext>
            </a:extLst>
          </p:cNvPr>
          <p:cNvSpPr/>
          <p:nvPr/>
        </p:nvSpPr>
        <p:spPr>
          <a:xfrm>
            <a:off x="6550053" y="2647324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 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86F2148-0A78-4FA2-A9FA-E4082987A400}"/>
              </a:ext>
            </a:extLst>
          </p:cNvPr>
          <p:cNvSpPr/>
          <p:nvPr/>
        </p:nvSpPr>
        <p:spPr>
          <a:xfrm>
            <a:off x="6550053" y="2049808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DD47A0FA-3AE7-489B-88F1-3409B0255454}"/>
              </a:ext>
            </a:extLst>
          </p:cNvPr>
          <p:cNvSpPr/>
          <p:nvPr/>
        </p:nvSpPr>
        <p:spPr>
          <a:xfrm>
            <a:off x="6184352" y="1548795"/>
            <a:ext cx="443552" cy="1609789"/>
          </a:xfrm>
          <a:prstGeom prst="roundRect">
            <a:avLst>
              <a:gd name="adj" fmla="val 3949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9307B78F-85CB-40E9-8DC8-E1944DAAF72D}"/>
              </a:ext>
            </a:extLst>
          </p:cNvPr>
          <p:cNvSpPr/>
          <p:nvPr/>
        </p:nvSpPr>
        <p:spPr>
          <a:xfrm rot="20210102">
            <a:off x="6158999" y="1692909"/>
            <a:ext cx="188956" cy="349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716D2675-D6BD-426E-9CF3-AEDD624460F3}"/>
              </a:ext>
            </a:extLst>
          </p:cNvPr>
          <p:cNvSpPr/>
          <p:nvPr/>
        </p:nvSpPr>
        <p:spPr>
          <a:xfrm>
            <a:off x="5965523" y="1425601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Action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50D4CF3-E171-4C74-AF1D-F973052A94F7}"/>
              </a:ext>
            </a:extLst>
          </p:cNvPr>
          <p:cNvSpPr txBox="1"/>
          <p:nvPr/>
        </p:nvSpPr>
        <p:spPr>
          <a:xfrm>
            <a:off x="7240950" y="2319118"/>
            <a:ext cx="258406" cy="2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0" name="Google Shape;657;p55">
            <a:extLst>
              <a:ext uri="{FF2B5EF4-FFF2-40B4-BE49-F238E27FC236}">
                <a16:creationId xmlns:a16="http://schemas.microsoft.com/office/drawing/2014/main" id="{56B0C044-27DE-4AF0-AFA3-8CAAD8247B44}"/>
              </a:ext>
            </a:extLst>
          </p:cNvPr>
          <p:cNvSpPr/>
          <p:nvPr/>
        </p:nvSpPr>
        <p:spPr>
          <a:xfrm>
            <a:off x="6338377" y="1789897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6C2FCF87-3798-4A13-943B-BE688064F01D}"/>
              </a:ext>
            </a:extLst>
          </p:cNvPr>
          <p:cNvSpPr/>
          <p:nvPr/>
        </p:nvSpPr>
        <p:spPr>
          <a:xfrm>
            <a:off x="5740800" y="1850399"/>
            <a:ext cx="443552" cy="416011"/>
          </a:xfrm>
          <a:prstGeom prst="roundRect">
            <a:avLst>
              <a:gd name="adj" fmla="val 3949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4E48A7A-6C83-47CC-8E3C-C149F9636F03}"/>
              </a:ext>
            </a:extLst>
          </p:cNvPr>
          <p:cNvSpPr/>
          <p:nvPr/>
        </p:nvSpPr>
        <p:spPr>
          <a:xfrm>
            <a:off x="5516101" y="1707610"/>
            <a:ext cx="415144" cy="796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75B2BF42-A656-469F-B721-A53E6EF15DDD}"/>
              </a:ext>
            </a:extLst>
          </p:cNvPr>
          <p:cNvSpPr/>
          <p:nvPr/>
        </p:nvSpPr>
        <p:spPr>
          <a:xfrm>
            <a:off x="5725651" y="1155288"/>
            <a:ext cx="443552" cy="695111"/>
          </a:xfrm>
          <a:prstGeom prst="roundRect">
            <a:avLst>
              <a:gd name="adj" fmla="val 3949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88F295C-DDCF-4684-B265-3AC05C3888E1}"/>
              </a:ext>
            </a:extLst>
          </p:cNvPr>
          <p:cNvSpPr/>
          <p:nvPr/>
        </p:nvSpPr>
        <p:spPr>
          <a:xfrm>
            <a:off x="5757951" y="2082079"/>
            <a:ext cx="415144" cy="796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658FC5A-DCD7-4C96-A2E4-E50521C5444A}"/>
              </a:ext>
            </a:extLst>
          </p:cNvPr>
          <p:cNvSpPr/>
          <p:nvPr/>
        </p:nvSpPr>
        <p:spPr>
          <a:xfrm>
            <a:off x="5872067" y="1071775"/>
            <a:ext cx="150720" cy="16702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658;p55">
            <a:extLst>
              <a:ext uri="{FF2B5EF4-FFF2-40B4-BE49-F238E27FC236}">
                <a16:creationId xmlns:a16="http://schemas.microsoft.com/office/drawing/2014/main" id="{3DB15C22-F8BF-404C-85EE-9ED719298CE7}"/>
              </a:ext>
            </a:extLst>
          </p:cNvPr>
          <p:cNvSpPr/>
          <p:nvPr/>
        </p:nvSpPr>
        <p:spPr>
          <a:xfrm>
            <a:off x="6338377" y="1789897"/>
            <a:ext cx="1557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91" y="90389"/>
                </a:moveTo>
                <a:cubicBezTo>
                  <a:pt x="67684" y="90389"/>
                  <a:pt x="75073" y="85936"/>
                  <a:pt x="75073" y="79480"/>
                </a:cubicBezTo>
                <a:cubicBezTo>
                  <a:pt x="75073" y="73024"/>
                  <a:pt x="68571" y="67458"/>
                  <a:pt x="60591" y="67458"/>
                </a:cubicBezTo>
                <a:cubicBezTo>
                  <a:pt x="52610" y="67458"/>
                  <a:pt x="44630" y="73024"/>
                  <a:pt x="44630" y="79480"/>
                </a:cubicBezTo>
                <a:cubicBezTo>
                  <a:pt x="44630" y="85936"/>
                  <a:pt x="51724" y="90389"/>
                  <a:pt x="60591" y="90389"/>
                </a:cubicBezTo>
                <a:close/>
                <a:moveTo>
                  <a:pt x="105221" y="39183"/>
                </a:moveTo>
                <a:lnTo>
                  <a:pt x="98128" y="39183"/>
                </a:lnTo>
                <a:lnTo>
                  <a:pt x="98128" y="28274"/>
                </a:lnTo>
                <a:cubicBezTo>
                  <a:pt x="98128" y="12022"/>
                  <a:pt x="81576" y="0"/>
                  <a:pt x="60591" y="0"/>
                </a:cubicBezTo>
                <a:cubicBezTo>
                  <a:pt x="39605" y="0"/>
                  <a:pt x="21576" y="12022"/>
                  <a:pt x="21576" y="28274"/>
                </a:cubicBezTo>
                <a:lnTo>
                  <a:pt x="36059" y="28274"/>
                </a:lnTo>
                <a:cubicBezTo>
                  <a:pt x="36059" y="18478"/>
                  <a:pt x="48177" y="10909"/>
                  <a:pt x="60591" y="10909"/>
                </a:cubicBezTo>
                <a:cubicBezTo>
                  <a:pt x="72709" y="10909"/>
                  <a:pt x="83645" y="18478"/>
                  <a:pt x="83645" y="28274"/>
                </a:cubicBezTo>
                <a:lnTo>
                  <a:pt x="83645" y="39183"/>
                </a:lnTo>
                <a:lnTo>
                  <a:pt x="14187" y="39183"/>
                </a:lnTo>
                <a:cubicBezTo>
                  <a:pt x="5615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5615" y="119777"/>
                  <a:pt x="14187" y="119777"/>
                </a:cubicBezTo>
                <a:lnTo>
                  <a:pt x="105221" y="119777"/>
                </a:lnTo>
                <a:cubicBezTo>
                  <a:pt x="114088" y="119777"/>
                  <a:pt x="119704" y="114211"/>
                  <a:pt x="119704" y="107755"/>
                </a:cubicBezTo>
                <a:lnTo>
                  <a:pt x="119704" y="51205"/>
                </a:lnTo>
                <a:cubicBezTo>
                  <a:pt x="119704" y="44749"/>
                  <a:pt x="114088" y="39183"/>
                  <a:pt x="105221" y="39183"/>
                </a:cubicBezTo>
                <a:close/>
                <a:moveTo>
                  <a:pt x="105221" y="107755"/>
                </a:moveTo>
                <a:lnTo>
                  <a:pt x="14187" y="107755"/>
                </a:lnTo>
                <a:lnTo>
                  <a:pt x="14187" y="51205"/>
                </a:lnTo>
                <a:lnTo>
                  <a:pt x="105221" y="51205"/>
                </a:lnTo>
                <a:lnTo>
                  <a:pt x="105221" y="10775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1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31 L 0.01632 0.00587 L 0.025 0.025 L 0.02378 0.10432 L 0.02014 0.1213 L 0.00885 0.13395 L -0.01111 0.13272 L -0.02344 0.11574 L -0.02344 0.0784 L -0.02344 0.02778 L -0.01493 0.00309 L -0.00035 0.00031 Z " pathEditMode="relative" ptsTypes="AAAAAAAAAAAA">
                                      <p:cBhvr>
                                        <p:cTn id="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7" presetClass="emph" presetSubtype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154 L 0.01354 0.00494 L 0.0243 0.025 L 0.0243 0.08056 L 0.0743 0.08056 L 0.0743 0.35741 L 0.06944 0.3784 L 0.06024 0.3892 L 0.04149 0.3892 L 0.03073 0.37655 L 0.02587 0.35648 L 0.02587 0.2392 C 0.02569 0.21389 0.02552 0.18889 0.02534 0.16358 L 0.01996 0.1426 L 0.00816 0.13673 L -0.00955 0.13673 L -0.02188 0.11883 L -0.02396 0.02994 L -0.01545 0.00402 L -0.00035 -0.00154 Z " pathEditMode="relative" ptsTypes="AAAAAAAAAAAAAAAAAAAA">
                                      <p:cBhvr>
                                        <p:cTn id="12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18" grpId="0" animBg="1"/>
      <p:bldP spid="1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A2E9E5-4D1E-4843-8097-37B18FA3F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321300"/>
            <a:ext cx="7851321" cy="536100"/>
          </a:xfrm>
        </p:spPr>
        <p:txBody>
          <a:bodyPr/>
          <a:lstStyle/>
          <a:p>
            <a:r>
              <a:rPr lang="en-US" dirty="0"/>
              <a:t>Variant 1: Manual Update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A93DBC-C8A2-4E3E-938A-518390EF1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34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FC1845-B69B-4566-86FD-E93E20972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turn-based systems from ECS update loop </a:t>
            </a:r>
          </a:p>
          <a:p>
            <a:r>
              <a:rPr lang="en-US" dirty="0"/>
              <a:t>Manually trigger update after each turn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[</a:t>
            </a:r>
            <a:r>
              <a:rPr lang="en-US" dirty="0" err="1">
                <a:solidFill>
                  <a:srgbClr val="FFC000"/>
                </a:solidFill>
              </a:rPr>
              <a:t>DisableAutoCreation</a:t>
            </a:r>
            <a:r>
              <a:rPr lang="en-US" dirty="0">
                <a:solidFill>
                  <a:srgbClr val="FFC000"/>
                </a:solidFill>
              </a:rPr>
              <a:t>] </a:t>
            </a:r>
            <a:r>
              <a:rPr lang="en-US" dirty="0"/>
              <a:t>of turn based systems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World.GetOrCreateSystem</a:t>
            </a:r>
            <a:r>
              <a:rPr lang="en-US" dirty="0">
                <a:solidFill>
                  <a:srgbClr val="FFC000"/>
                </a:solidFill>
              </a:rPr>
              <a:t>() 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System.Update</a:t>
            </a:r>
            <a:r>
              <a:rPr lang="en-US" dirty="0">
                <a:solidFill>
                  <a:srgbClr val="FFC000"/>
                </a:solidFill>
              </a:rPr>
              <a:t>() 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CF78469B-5691-4ACA-B576-AE908870BED7}"/>
              </a:ext>
            </a:extLst>
          </p:cNvPr>
          <p:cNvSpPr/>
          <p:nvPr/>
        </p:nvSpPr>
        <p:spPr>
          <a:xfrm>
            <a:off x="6550053" y="2647324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 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86F2148-0A78-4FA2-A9FA-E4082987A400}"/>
              </a:ext>
            </a:extLst>
          </p:cNvPr>
          <p:cNvSpPr/>
          <p:nvPr/>
        </p:nvSpPr>
        <p:spPr>
          <a:xfrm>
            <a:off x="6550053" y="2049808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DD47A0FA-3AE7-489B-88F1-3409B0255454}"/>
              </a:ext>
            </a:extLst>
          </p:cNvPr>
          <p:cNvSpPr/>
          <p:nvPr/>
        </p:nvSpPr>
        <p:spPr>
          <a:xfrm>
            <a:off x="6184352" y="1548795"/>
            <a:ext cx="443552" cy="1609789"/>
          </a:xfrm>
          <a:prstGeom prst="roundRect">
            <a:avLst>
              <a:gd name="adj" fmla="val 3949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9307B78F-85CB-40E9-8DC8-E1944DAAF72D}"/>
              </a:ext>
            </a:extLst>
          </p:cNvPr>
          <p:cNvSpPr/>
          <p:nvPr/>
        </p:nvSpPr>
        <p:spPr>
          <a:xfrm rot="20210102">
            <a:off x="6158999" y="1692909"/>
            <a:ext cx="188956" cy="349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716D2675-D6BD-426E-9CF3-AEDD624460F3}"/>
              </a:ext>
            </a:extLst>
          </p:cNvPr>
          <p:cNvSpPr/>
          <p:nvPr/>
        </p:nvSpPr>
        <p:spPr>
          <a:xfrm>
            <a:off x="5965523" y="1425601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Action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50D4CF3-E171-4C74-AF1D-F973052A94F7}"/>
              </a:ext>
            </a:extLst>
          </p:cNvPr>
          <p:cNvSpPr txBox="1"/>
          <p:nvPr/>
        </p:nvSpPr>
        <p:spPr>
          <a:xfrm>
            <a:off x="7240950" y="2319118"/>
            <a:ext cx="258406" cy="2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0" name="Google Shape;657;p55">
            <a:extLst>
              <a:ext uri="{FF2B5EF4-FFF2-40B4-BE49-F238E27FC236}">
                <a16:creationId xmlns:a16="http://schemas.microsoft.com/office/drawing/2014/main" id="{56B0C044-27DE-4AF0-AFA3-8CAAD8247B44}"/>
              </a:ext>
            </a:extLst>
          </p:cNvPr>
          <p:cNvSpPr/>
          <p:nvPr/>
        </p:nvSpPr>
        <p:spPr>
          <a:xfrm>
            <a:off x="6338377" y="1789897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6C2FCF87-3798-4A13-943B-BE688064F01D}"/>
              </a:ext>
            </a:extLst>
          </p:cNvPr>
          <p:cNvSpPr/>
          <p:nvPr/>
        </p:nvSpPr>
        <p:spPr>
          <a:xfrm>
            <a:off x="5740800" y="1850399"/>
            <a:ext cx="443552" cy="416011"/>
          </a:xfrm>
          <a:prstGeom prst="roundRect">
            <a:avLst>
              <a:gd name="adj" fmla="val 3949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4E48A7A-6C83-47CC-8E3C-C149F9636F03}"/>
              </a:ext>
            </a:extLst>
          </p:cNvPr>
          <p:cNvSpPr/>
          <p:nvPr/>
        </p:nvSpPr>
        <p:spPr>
          <a:xfrm>
            <a:off x="5516101" y="1707610"/>
            <a:ext cx="415144" cy="796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75B2BF42-A656-469F-B721-A53E6EF15DDD}"/>
              </a:ext>
            </a:extLst>
          </p:cNvPr>
          <p:cNvSpPr/>
          <p:nvPr/>
        </p:nvSpPr>
        <p:spPr>
          <a:xfrm>
            <a:off x="5725651" y="1155288"/>
            <a:ext cx="443552" cy="695111"/>
          </a:xfrm>
          <a:prstGeom prst="roundRect">
            <a:avLst>
              <a:gd name="adj" fmla="val 3949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88F295C-DDCF-4684-B265-3AC05C3888E1}"/>
              </a:ext>
            </a:extLst>
          </p:cNvPr>
          <p:cNvSpPr/>
          <p:nvPr/>
        </p:nvSpPr>
        <p:spPr>
          <a:xfrm>
            <a:off x="5757951" y="2082079"/>
            <a:ext cx="415144" cy="796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658FC5A-DCD7-4C96-A2E4-E50521C5444A}"/>
              </a:ext>
            </a:extLst>
          </p:cNvPr>
          <p:cNvSpPr/>
          <p:nvPr/>
        </p:nvSpPr>
        <p:spPr>
          <a:xfrm>
            <a:off x="5872067" y="1071775"/>
            <a:ext cx="150720" cy="16702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658;p55">
            <a:extLst>
              <a:ext uri="{FF2B5EF4-FFF2-40B4-BE49-F238E27FC236}">
                <a16:creationId xmlns:a16="http://schemas.microsoft.com/office/drawing/2014/main" id="{3DB15C22-F8BF-404C-85EE-9ED719298CE7}"/>
              </a:ext>
            </a:extLst>
          </p:cNvPr>
          <p:cNvSpPr/>
          <p:nvPr/>
        </p:nvSpPr>
        <p:spPr>
          <a:xfrm>
            <a:off x="6338377" y="1789897"/>
            <a:ext cx="1557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91" y="90389"/>
                </a:moveTo>
                <a:cubicBezTo>
                  <a:pt x="67684" y="90389"/>
                  <a:pt x="75073" y="85936"/>
                  <a:pt x="75073" y="79480"/>
                </a:cubicBezTo>
                <a:cubicBezTo>
                  <a:pt x="75073" y="73024"/>
                  <a:pt x="68571" y="67458"/>
                  <a:pt x="60591" y="67458"/>
                </a:cubicBezTo>
                <a:cubicBezTo>
                  <a:pt x="52610" y="67458"/>
                  <a:pt x="44630" y="73024"/>
                  <a:pt x="44630" y="79480"/>
                </a:cubicBezTo>
                <a:cubicBezTo>
                  <a:pt x="44630" y="85936"/>
                  <a:pt x="51724" y="90389"/>
                  <a:pt x="60591" y="90389"/>
                </a:cubicBezTo>
                <a:close/>
                <a:moveTo>
                  <a:pt x="105221" y="39183"/>
                </a:moveTo>
                <a:lnTo>
                  <a:pt x="98128" y="39183"/>
                </a:lnTo>
                <a:lnTo>
                  <a:pt x="98128" y="28274"/>
                </a:lnTo>
                <a:cubicBezTo>
                  <a:pt x="98128" y="12022"/>
                  <a:pt x="81576" y="0"/>
                  <a:pt x="60591" y="0"/>
                </a:cubicBezTo>
                <a:cubicBezTo>
                  <a:pt x="39605" y="0"/>
                  <a:pt x="21576" y="12022"/>
                  <a:pt x="21576" y="28274"/>
                </a:cubicBezTo>
                <a:lnTo>
                  <a:pt x="36059" y="28274"/>
                </a:lnTo>
                <a:cubicBezTo>
                  <a:pt x="36059" y="18478"/>
                  <a:pt x="48177" y="10909"/>
                  <a:pt x="60591" y="10909"/>
                </a:cubicBezTo>
                <a:cubicBezTo>
                  <a:pt x="72709" y="10909"/>
                  <a:pt x="83645" y="18478"/>
                  <a:pt x="83645" y="28274"/>
                </a:cubicBezTo>
                <a:lnTo>
                  <a:pt x="83645" y="39183"/>
                </a:lnTo>
                <a:lnTo>
                  <a:pt x="14187" y="39183"/>
                </a:lnTo>
                <a:cubicBezTo>
                  <a:pt x="5615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5615" y="119777"/>
                  <a:pt x="14187" y="119777"/>
                </a:cubicBezTo>
                <a:lnTo>
                  <a:pt x="105221" y="119777"/>
                </a:lnTo>
                <a:cubicBezTo>
                  <a:pt x="114088" y="119777"/>
                  <a:pt x="119704" y="114211"/>
                  <a:pt x="119704" y="107755"/>
                </a:cubicBezTo>
                <a:lnTo>
                  <a:pt x="119704" y="51205"/>
                </a:lnTo>
                <a:cubicBezTo>
                  <a:pt x="119704" y="44749"/>
                  <a:pt x="114088" y="39183"/>
                  <a:pt x="105221" y="39183"/>
                </a:cubicBezTo>
                <a:close/>
                <a:moveTo>
                  <a:pt x="105221" y="107755"/>
                </a:moveTo>
                <a:lnTo>
                  <a:pt x="14187" y="107755"/>
                </a:lnTo>
                <a:lnTo>
                  <a:pt x="14187" y="51205"/>
                </a:lnTo>
                <a:lnTo>
                  <a:pt x="105221" y="51205"/>
                </a:lnTo>
                <a:lnTo>
                  <a:pt x="105221" y="10775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91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31 L 0.01632 0.00587 L 0.025 0.025 L 0.02378 0.10432 L 0.02014 0.1213 L 0.00885 0.13395 L -0.01111 0.13272 L -0.02344 0.11574 L -0.02344 0.0784 L -0.02344 0.02778 L -0.01493 0.00309 L -0.00035 0.00031 Z " pathEditMode="relative" ptsTypes="AAAAAAAAAAAA">
                                      <p:cBhvr>
                                        <p:cTn id="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7" presetClass="emph" presetSubtype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154 L 0.01354 0.00494 L 0.0243 0.025 L 0.0243 0.08056 L 0.0743 0.08056 L 0.0743 0.35741 L 0.06944 0.3784 L 0.06024 0.3892 L 0.04149 0.3892 L 0.03073 0.37655 L 0.02587 0.35648 L 0.02587 0.2392 C 0.02569 0.21389 0.02552 0.18889 0.02534 0.16358 L 0.01996 0.1426 L 0.00816 0.13673 L -0.00955 0.13673 L -0.02188 0.11883 L -0.02396 0.02994 L -0.01545 0.00402 L -0.00035 -0.00154 Z " pathEditMode="relative" ptsTypes="AAAAAAAAAAAAAAAAAAAA">
                                      <p:cBhvr>
                                        <p:cTn id="12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18" grpId="0" animBg="1"/>
      <p:bldP spid="1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0849BB-4D74-4A09-921B-C048368F8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r>
              <a:rPr lang="en-US" dirty="0"/>
              <a:t>[Disable on Load] Move and </a:t>
            </a:r>
            <a:r>
              <a:rPr lang="en-US" dirty="0" err="1"/>
              <a:t>RandomMove</a:t>
            </a:r>
            <a:endParaRPr lang="en-US" dirty="0"/>
          </a:p>
          <a:p>
            <a:pPr marL="120650" indent="0">
              <a:buNone/>
            </a:pPr>
            <a:r>
              <a:rPr lang="en-US" dirty="0"/>
              <a:t>Manually call them from </a:t>
            </a:r>
            <a:r>
              <a:rPr lang="en-US" dirty="0" err="1"/>
              <a:t>TurnBasedGameLoop</a:t>
            </a:r>
            <a:endParaRPr lang="en-US" dirty="0"/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68D725-8B78-4547-B2CF-813708A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[Editor / Live Code]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4F550E-B2DB-4D43-A108-F95E674E6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11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7524900" cy="58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Variant 1: Manual Update</a:t>
            </a:r>
            <a:endParaRPr dirty="0"/>
          </a:p>
        </p:txBody>
      </p:sp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6186488" y="11718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366" y="0"/>
                </a:moveTo>
                <a:cubicBezTo>
                  <a:pt x="27339" y="0"/>
                  <a:pt x="0" y="26625"/>
                  <a:pt x="0" y="59907"/>
                </a:cubicBezTo>
                <a:cubicBezTo>
                  <a:pt x="0" y="93374"/>
                  <a:pt x="27889" y="119815"/>
                  <a:pt x="60366" y="119815"/>
                </a:cubicBezTo>
                <a:cubicBezTo>
                  <a:pt x="93027" y="119815"/>
                  <a:pt x="119816" y="93374"/>
                  <a:pt x="119816" y="59907"/>
                </a:cubicBezTo>
                <a:cubicBezTo>
                  <a:pt x="119816" y="26625"/>
                  <a:pt x="92477" y="0"/>
                  <a:pt x="60366" y="0"/>
                </a:cubicBezTo>
                <a:close/>
                <a:moveTo>
                  <a:pt x="47889" y="89861"/>
                </a:moveTo>
                <a:lnTo>
                  <a:pt x="18165" y="59907"/>
                </a:lnTo>
                <a:lnTo>
                  <a:pt x="26238" y="51956"/>
                </a:lnTo>
                <a:lnTo>
                  <a:pt x="47889" y="73775"/>
                </a:lnTo>
                <a:lnTo>
                  <a:pt x="93577" y="27734"/>
                </a:lnTo>
                <a:lnTo>
                  <a:pt x="101651" y="35685"/>
                </a:lnTo>
                <a:lnTo>
                  <a:pt x="47889" y="898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3"/>
          <p:cNvSpPr txBox="1">
            <a:spLocks noGrp="1"/>
          </p:cNvSpPr>
          <p:nvPr>
            <p:ph type="body" idx="1"/>
          </p:nvPr>
        </p:nvSpPr>
        <p:spPr>
          <a:xfrm>
            <a:off x="6186638" y="1609375"/>
            <a:ext cx="2476500" cy="28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One column body text lorem ipsum dolor sit amet, consectetur adipiscing elit. Nunc lacinia, nisi ac vehicula pellentesque, justo tellus dignissim velit, nec rhoncus tellus lorem id sapien.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4" name="Google Shape;454;p43"/>
          <p:cNvSpPr txBox="1">
            <a:spLocks noGrp="1"/>
          </p:cNvSpPr>
          <p:nvPr>
            <p:ph type="body" idx="3"/>
          </p:nvPr>
        </p:nvSpPr>
        <p:spPr>
          <a:xfrm>
            <a:off x="939572" y="1222689"/>
            <a:ext cx="7813606" cy="16600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dirty="0"/>
              <a:t>Fine grained control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dirty="0"/>
              <a:t>Low footprint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-GB" dirty="0"/>
          </a:p>
        </p:txBody>
      </p:sp>
      <p:sp>
        <p:nvSpPr>
          <p:cNvPr id="10" name="Google Shape;516;p51">
            <a:extLst>
              <a:ext uri="{FF2B5EF4-FFF2-40B4-BE49-F238E27FC236}">
                <a16:creationId xmlns:a16="http://schemas.microsoft.com/office/drawing/2014/main" id="{59B70DD2-3FEA-4578-BA39-CC350AA732BE}"/>
              </a:ext>
            </a:extLst>
          </p:cNvPr>
          <p:cNvSpPr/>
          <p:nvPr/>
        </p:nvSpPr>
        <p:spPr>
          <a:xfrm>
            <a:off x="487842" y="1447450"/>
            <a:ext cx="229925" cy="22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131" y="29921"/>
                </a:moveTo>
                <a:lnTo>
                  <a:pt x="54799" y="29921"/>
                </a:lnTo>
                <a:lnTo>
                  <a:pt x="54799" y="54203"/>
                </a:lnTo>
                <a:lnTo>
                  <a:pt x="30737" y="54203"/>
                </a:lnTo>
                <a:lnTo>
                  <a:pt x="30737" y="65639"/>
                </a:lnTo>
                <a:lnTo>
                  <a:pt x="54799" y="65639"/>
                </a:lnTo>
                <a:lnTo>
                  <a:pt x="54799" y="89921"/>
                </a:lnTo>
                <a:lnTo>
                  <a:pt x="66131" y="89921"/>
                </a:lnTo>
                <a:lnTo>
                  <a:pt x="66131" y="65639"/>
                </a:lnTo>
                <a:lnTo>
                  <a:pt x="90194" y="65639"/>
                </a:lnTo>
                <a:lnTo>
                  <a:pt x="90194" y="54203"/>
                </a:lnTo>
                <a:lnTo>
                  <a:pt x="66131" y="54203"/>
                </a:lnTo>
                <a:lnTo>
                  <a:pt x="66131" y="29921"/>
                </a:lnTo>
                <a:close/>
                <a:moveTo>
                  <a:pt x="60543" y="0"/>
                </a:moveTo>
                <a:cubicBezTo>
                  <a:pt x="27322" y="0"/>
                  <a:pt x="0" y="26475"/>
                  <a:pt x="0" y="60000"/>
                </a:cubicBezTo>
                <a:cubicBezTo>
                  <a:pt x="0" y="93368"/>
                  <a:pt x="27322" y="119843"/>
                  <a:pt x="60543" y="119843"/>
                </a:cubicBezTo>
                <a:cubicBezTo>
                  <a:pt x="93609" y="119843"/>
                  <a:pt x="119844" y="93368"/>
                  <a:pt x="119844" y="60000"/>
                </a:cubicBezTo>
                <a:cubicBezTo>
                  <a:pt x="119844" y="26475"/>
                  <a:pt x="93609" y="0"/>
                  <a:pt x="60543" y="0"/>
                </a:cubicBezTo>
                <a:close/>
                <a:moveTo>
                  <a:pt x="60543" y="108250"/>
                </a:moveTo>
                <a:cubicBezTo>
                  <a:pt x="34307" y="108250"/>
                  <a:pt x="12574" y="86475"/>
                  <a:pt x="12574" y="60000"/>
                </a:cubicBezTo>
                <a:cubicBezTo>
                  <a:pt x="12574" y="33368"/>
                  <a:pt x="34307" y="11592"/>
                  <a:pt x="60543" y="11592"/>
                </a:cubicBezTo>
                <a:cubicBezTo>
                  <a:pt x="86778" y="11592"/>
                  <a:pt x="108512" y="33368"/>
                  <a:pt x="108512" y="60000"/>
                </a:cubicBezTo>
                <a:cubicBezTo>
                  <a:pt x="108512" y="86475"/>
                  <a:pt x="86778" y="108250"/>
                  <a:pt x="60543" y="1082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49;p55">
            <a:extLst>
              <a:ext uri="{FF2B5EF4-FFF2-40B4-BE49-F238E27FC236}">
                <a16:creationId xmlns:a16="http://schemas.microsoft.com/office/drawing/2014/main" id="{BFED8C90-3ED8-41E3-A5AA-5FB20B583CDF}"/>
              </a:ext>
            </a:extLst>
          </p:cNvPr>
          <p:cNvSpPr/>
          <p:nvPr/>
        </p:nvSpPr>
        <p:spPr>
          <a:xfrm>
            <a:off x="489179" y="2571750"/>
            <a:ext cx="228588" cy="228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9665" y="53631"/>
                </a:moveTo>
                <a:lnTo>
                  <a:pt x="29665" y="66145"/>
                </a:lnTo>
                <a:lnTo>
                  <a:pt x="90111" y="66145"/>
                </a:lnTo>
                <a:lnTo>
                  <a:pt x="90111" y="53631"/>
                </a:lnTo>
                <a:lnTo>
                  <a:pt x="29665" y="53631"/>
                </a:lnTo>
                <a:close/>
                <a:moveTo>
                  <a:pt x="59330" y="0"/>
                </a:moveTo>
                <a:cubicBezTo>
                  <a:pt x="27434" y="0"/>
                  <a:pt x="0" y="26815"/>
                  <a:pt x="0" y="59217"/>
                </a:cubicBezTo>
                <a:cubicBezTo>
                  <a:pt x="0" y="91843"/>
                  <a:pt x="26765" y="119776"/>
                  <a:pt x="59330" y="119776"/>
                </a:cubicBezTo>
                <a:cubicBezTo>
                  <a:pt x="91672" y="119776"/>
                  <a:pt x="119776" y="91843"/>
                  <a:pt x="119776" y="59217"/>
                </a:cubicBezTo>
                <a:cubicBezTo>
                  <a:pt x="119776" y="26815"/>
                  <a:pt x="92342" y="0"/>
                  <a:pt x="59330" y="0"/>
                </a:cubicBezTo>
                <a:close/>
                <a:moveTo>
                  <a:pt x="59330" y="107262"/>
                </a:moveTo>
                <a:cubicBezTo>
                  <a:pt x="33011" y="107262"/>
                  <a:pt x="12490" y="85586"/>
                  <a:pt x="12490" y="59217"/>
                </a:cubicBezTo>
                <a:cubicBezTo>
                  <a:pt x="12490" y="33072"/>
                  <a:pt x="33011" y="12513"/>
                  <a:pt x="59330" y="12513"/>
                </a:cubicBezTo>
                <a:cubicBezTo>
                  <a:pt x="85427" y="12513"/>
                  <a:pt x="107063" y="33072"/>
                  <a:pt x="107063" y="59217"/>
                </a:cubicBezTo>
                <a:cubicBezTo>
                  <a:pt x="107063" y="85586"/>
                  <a:pt x="85427" y="107262"/>
                  <a:pt x="59330" y="107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54;p43">
            <a:extLst>
              <a:ext uri="{FF2B5EF4-FFF2-40B4-BE49-F238E27FC236}">
                <a16:creationId xmlns:a16="http://schemas.microsoft.com/office/drawing/2014/main" id="{36806FBD-5A0F-4A26-93B9-969FC098E383}"/>
              </a:ext>
            </a:extLst>
          </p:cNvPr>
          <p:cNvSpPr txBox="1">
            <a:spLocks/>
          </p:cNvSpPr>
          <p:nvPr/>
        </p:nvSpPr>
        <p:spPr>
          <a:xfrm>
            <a:off x="939572" y="2323802"/>
            <a:ext cx="7813606" cy="166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 ea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Font typeface="Roboto"/>
              <a:buChar char="—"/>
              <a:defRPr sz="17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US" dirty="0"/>
              <a:t>Manual effort for each system</a:t>
            </a:r>
          </a:p>
          <a:p>
            <a:pPr marL="0" indent="0">
              <a:spcAft>
                <a:spcPts val="1000"/>
              </a:spcAft>
              <a:buFont typeface="Roboto"/>
              <a:buNone/>
            </a:pPr>
            <a:r>
              <a:rPr lang="en-US" dirty="0"/>
              <a:t>Does not scale well</a:t>
            </a:r>
          </a:p>
        </p:txBody>
      </p:sp>
    </p:spTree>
    <p:extLst>
      <p:ext uri="{BB962C8B-B14F-4D97-AF65-F5344CB8AC3E}">
        <p14:creationId xmlns:p14="http://schemas.microsoft.com/office/powerpoint/2010/main" val="2860555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A2E9E5-4D1E-4843-8097-37B18FA3F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21300"/>
            <a:ext cx="8154566" cy="536100"/>
          </a:xfrm>
        </p:spPr>
        <p:txBody>
          <a:bodyPr/>
          <a:lstStyle/>
          <a:p>
            <a:r>
              <a:rPr lang="en-US" dirty="0"/>
              <a:t>Variant 2: Interlocked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A93DBC-C8A2-4E3E-938A-518390EF1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37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FC1845-B69B-4566-86FD-E93E20972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to communicate</a:t>
            </a:r>
          </a:p>
          <a:p>
            <a:r>
              <a:rPr lang="en-US" dirty="0"/>
              <a:t>Player has </a:t>
            </a:r>
            <a:r>
              <a:rPr lang="en-US" dirty="0" err="1">
                <a:solidFill>
                  <a:srgbClr val="FFC000"/>
                </a:solidFill>
              </a:rPr>
              <a:t>AwaitAction</a:t>
            </a:r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InputSystem</a:t>
            </a:r>
            <a:r>
              <a:rPr lang="en-US" dirty="0"/>
              <a:t> consumes </a:t>
            </a:r>
            <a:r>
              <a:rPr lang="en-US" dirty="0" err="1">
                <a:solidFill>
                  <a:srgbClr val="FFC000"/>
                </a:solidFill>
              </a:rPr>
              <a:t>AwaitAction</a:t>
            </a:r>
            <a:endParaRPr lang="en-US" dirty="0">
              <a:solidFill>
                <a:srgbClr val="FFC000"/>
              </a:solidFill>
            </a:endParaRPr>
          </a:p>
          <a:p>
            <a:pPr marL="12065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If no player is waiting, </a:t>
            </a:r>
            <a:r>
              <a:rPr lang="en-US" dirty="0" err="1">
                <a:solidFill>
                  <a:srgbClr val="FFC000"/>
                </a:solidFill>
              </a:rPr>
              <a:t>TurnBasedSystem</a:t>
            </a:r>
            <a:r>
              <a:rPr lang="en-US" dirty="0"/>
              <a:t> hand out </a:t>
            </a:r>
            <a:r>
              <a:rPr lang="en-US" dirty="0" err="1">
                <a:solidFill>
                  <a:srgbClr val="FFC000"/>
                </a:solidFill>
              </a:rPr>
              <a:t>ReadyToHandle</a:t>
            </a:r>
            <a:r>
              <a:rPr lang="en-US" dirty="0"/>
              <a:t> flag</a:t>
            </a:r>
          </a:p>
          <a:p>
            <a:endParaRPr lang="en-US" dirty="0"/>
          </a:p>
          <a:p>
            <a:r>
              <a:rPr lang="en-US" dirty="0"/>
              <a:t>After one frame every other system updated so we remove the flag again</a:t>
            </a:r>
          </a:p>
          <a:p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A6947F8-80A9-4007-980E-31A6E7282B27}"/>
              </a:ext>
            </a:extLst>
          </p:cNvPr>
          <p:cNvSpPr/>
          <p:nvPr/>
        </p:nvSpPr>
        <p:spPr>
          <a:xfrm>
            <a:off x="5968671" y="1425601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Action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1DB8069-BBB0-43E7-8419-E6CFC7A11EDA}"/>
              </a:ext>
            </a:extLst>
          </p:cNvPr>
          <p:cNvSpPr/>
          <p:nvPr/>
        </p:nvSpPr>
        <p:spPr>
          <a:xfrm>
            <a:off x="5968671" y="2049808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17AE0E3-E987-4F97-BEE3-E3C65C9BBB08}"/>
              </a:ext>
            </a:extLst>
          </p:cNvPr>
          <p:cNvSpPr/>
          <p:nvPr/>
        </p:nvSpPr>
        <p:spPr>
          <a:xfrm>
            <a:off x="5968671" y="2647324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2FF09B-095C-47E9-8C80-B8C0B4E1EE7E}"/>
              </a:ext>
            </a:extLst>
          </p:cNvPr>
          <p:cNvSpPr txBox="1"/>
          <p:nvPr/>
        </p:nvSpPr>
        <p:spPr>
          <a:xfrm>
            <a:off x="6659568" y="2319118"/>
            <a:ext cx="258406" cy="2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F5A563D-6F51-4704-BB74-7A349303FBCA}"/>
              </a:ext>
            </a:extLst>
          </p:cNvPr>
          <p:cNvSpPr/>
          <p:nvPr/>
        </p:nvSpPr>
        <p:spPr>
          <a:xfrm>
            <a:off x="5728799" y="1155289"/>
            <a:ext cx="443552" cy="2021187"/>
          </a:xfrm>
          <a:prstGeom prst="roundRect">
            <a:avLst>
              <a:gd name="adj" fmla="val 3949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Google Shape;657;p55">
            <a:extLst>
              <a:ext uri="{FF2B5EF4-FFF2-40B4-BE49-F238E27FC236}">
                <a16:creationId xmlns:a16="http://schemas.microsoft.com/office/drawing/2014/main" id="{1B838110-7ED6-4F91-A9FE-A77AF1DC9A78}"/>
              </a:ext>
            </a:extLst>
          </p:cNvPr>
          <p:cNvSpPr/>
          <p:nvPr/>
        </p:nvSpPr>
        <p:spPr>
          <a:xfrm>
            <a:off x="6217990" y="2688498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4E583B4-5460-4F52-B678-4F95A85A5EF1}"/>
              </a:ext>
            </a:extLst>
          </p:cNvPr>
          <p:cNvSpPr/>
          <p:nvPr/>
        </p:nvSpPr>
        <p:spPr>
          <a:xfrm>
            <a:off x="5728799" y="1155288"/>
            <a:ext cx="443552" cy="2021188"/>
          </a:xfrm>
          <a:prstGeom prst="roundRect">
            <a:avLst>
              <a:gd name="adj" fmla="val 3949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657;p55">
            <a:extLst>
              <a:ext uri="{FF2B5EF4-FFF2-40B4-BE49-F238E27FC236}">
                <a16:creationId xmlns:a16="http://schemas.microsoft.com/office/drawing/2014/main" id="{C14245AC-77F7-44C3-8BC3-53B30B7DC430}"/>
              </a:ext>
            </a:extLst>
          </p:cNvPr>
          <p:cNvSpPr/>
          <p:nvPr/>
        </p:nvSpPr>
        <p:spPr>
          <a:xfrm>
            <a:off x="6226942" y="2110859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58;p55">
            <a:extLst>
              <a:ext uri="{FF2B5EF4-FFF2-40B4-BE49-F238E27FC236}">
                <a16:creationId xmlns:a16="http://schemas.microsoft.com/office/drawing/2014/main" id="{EA9959D6-97C1-486B-B965-5246761A654F}"/>
              </a:ext>
            </a:extLst>
          </p:cNvPr>
          <p:cNvSpPr/>
          <p:nvPr/>
        </p:nvSpPr>
        <p:spPr>
          <a:xfrm>
            <a:off x="6228442" y="2110859"/>
            <a:ext cx="1557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91" y="90389"/>
                </a:moveTo>
                <a:cubicBezTo>
                  <a:pt x="67684" y="90389"/>
                  <a:pt x="75073" y="85936"/>
                  <a:pt x="75073" y="79480"/>
                </a:cubicBezTo>
                <a:cubicBezTo>
                  <a:pt x="75073" y="73024"/>
                  <a:pt x="68571" y="67458"/>
                  <a:pt x="60591" y="67458"/>
                </a:cubicBezTo>
                <a:cubicBezTo>
                  <a:pt x="52610" y="67458"/>
                  <a:pt x="44630" y="73024"/>
                  <a:pt x="44630" y="79480"/>
                </a:cubicBezTo>
                <a:cubicBezTo>
                  <a:pt x="44630" y="85936"/>
                  <a:pt x="51724" y="90389"/>
                  <a:pt x="60591" y="90389"/>
                </a:cubicBezTo>
                <a:close/>
                <a:moveTo>
                  <a:pt x="105221" y="39183"/>
                </a:moveTo>
                <a:lnTo>
                  <a:pt x="98128" y="39183"/>
                </a:lnTo>
                <a:lnTo>
                  <a:pt x="98128" y="28274"/>
                </a:lnTo>
                <a:cubicBezTo>
                  <a:pt x="98128" y="12022"/>
                  <a:pt x="81576" y="0"/>
                  <a:pt x="60591" y="0"/>
                </a:cubicBezTo>
                <a:cubicBezTo>
                  <a:pt x="39605" y="0"/>
                  <a:pt x="21576" y="12022"/>
                  <a:pt x="21576" y="28274"/>
                </a:cubicBezTo>
                <a:lnTo>
                  <a:pt x="36059" y="28274"/>
                </a:lnTo>
                <a:cubicBezTo>
                  <a:pt x="36059" y="18478"/>
                  <a:pt x="48177" y="10909"/>
                  <a:pt x="60591" y="10909"/>
                </a:cubicBezTo>
                <a:cubicBezTo>
                  <a:pt x="72709" y="10909"/>
                  <a:pt x="83645" y="18478"/>
                  <a:pt x="83645" y="28274"/>
                </a:cubicBezTo>
                <a:lnTo>
                  <a:pt x="83645" y="39183"/>
                </a:lnTo>
                <a:lnTo>
                  <a:pt x="14187" y="39183"/>
                </a:lnTo>
                <a:cubicBezTo>
                  <a:pt x="5615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5615" y="119777"/>
                  <a:pt x="14187" y="119777"/>
                </a:cubicBezTo>
                <a:lnTo>
                  <a:pt x="105221" y="119777"/>
                </a:lnTo>
                <a:cubicBezTo>
                  <a:pt x="114088" y="119777"/>
                  <a:pt x="119704" y="114211"/>
                  <a:pt x="119704" y="107755"/>
                </a:cubicBezTo>
                <a:lnTo>
                  <a:pt x="119704" y="51205"/>
                </a:lnTo>
                <a:cubicBezTo>
                  <a:pt x="119704" y="44749"/>
                  <a:pt x="114088" y="39183"/>
                  <a:pt x="105221" y="39183"/>
                </a:cubicBezTo>
                <a:close/>
                <a:moveTo>
                  <a:pt x="105221" y="107755"/>
                </a:moveTo>
                <a:lnTo>
                  <a:pt x="14187" y="107755"/>
                </a:lnTo>
                <a:lnTo>
                  <a:pt x="14187" y="51205"/>
                </a:lnTo>
                <a:lnTo>
                  <a:pt x="105221" y="51205"/>
                </a:lnTo>
                <a:lnTo>
                  <a:pt x="105221" y="10775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58;p55">
            <a:extLst>
              <a:ext uri="{FF2B5EF4-FFF2-40B4-BE49-F238E27FC236}">
                <a16:creationId xmlns:a16="http://schemas.microsoft.com/office/drawing/2014/main" id="{80499233-D4B4-450A-8C0F-95AB3425A297}"/>
              </a:ext>
            </a:extLst>
          </p:cNvPr>
          <p:cNvSpPr/>
          <p:nvPr/>
        </p:nvSpPr>
        <p:spPr>
          <a:xfrm>
            <a:off x="6217990" y="2690843"/>
            <a:ext cx="1557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91" y="90389"/>
                </a:moveTo>
                <a:cubicBezTo>
                  <a:pt x="67684" y="90389"/>
                  <a:pt x="75073" y="85936"/>
                  <a:pt x="75073" y="79480"/>
                </a:cubicBezTo>
                <a:cubicBezTo>
                  <a:pt x="75073" y="73024"/>
                  <a:pt x="68571" y="67458"/>
                  <a:pt x="60591" y="67458"/>
                </a:cubicBezTo>
                <a:cubicBezTo>
                  <a:pt x="52610" y="67458"/>
                  <a:pt x="44630" y="73024"/>
                  <a:pt x="44630" y="79480"/>
                </a:cubicBezTo>
                <a:cubicBezTo>
                  <a:pt x="44630" y="85936"/>
                  <a:pt x="51724" y="90389"/>
                  <a:pt x="60591" y="90389"/>
                </a:cubicBezTo>
                <a:close/>
                <a:moveTo>
                  <a:pt x="105221" y="39183"/>
                </a:moveTo>
                <a:lnTo>
                  <a:pt x="98128" y="39183"/>
                </a:lnTo>
                <a:lnTo>
                  <a:pt x="98128" y="28274"/>
                </a:lnTo>
                <a:cubicBezTo>
                  <a:pt x="98128" y="12022"/>
                  <a:pt x="81576" y="0"/>
                  <a:pt x="60591" y="0"/>
                </a:cubicBezTo>
                <a:cubicBezTo>
                  <a:pt x="39605" y="0"/>
                  <a:pt x="21576" y="12022"/>
                  <a:pt x="21576" y="28274"/>
                </a:cubicBezTo>
                <a:lnTo>
                  <a:pt x="36059" y="28274"/>
                </a:lnTo>
                <a:cubicBezTo>
                  <a:pt x="36059" y="18478"/>
                  <a:pt x="48177" y="10909"/>
                  <a:pt x="60591" y="10909"/>
                </a:cubicBezTo>
                <a:cubicBezTo>
                  <a:pt x="72709" y="10909"/>
                  <a:pt x="83645" y="18478"/>
                  <a:pt x="83645" y="28274"/>
                </a:cubicBezTo>
                <a:lnTo>
                  <a:pt x="83645" y="39183"/>
                </a:lnTo>
                <a:lnTo>
                  <a:pt x="14187" y="39183"/>
                </a:lnTo>
                <a:cubicBezTo>
                  <a:pt x="5615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5615" y="119777"/>
                  <a:pt x="14187" y="119777"/>
                </a:cubicBezTo>
                <a:lnTo>
                  <a:pt x="105221" y="119777"/>
                </a:lnTo>
                <a:cubicBezTo>
                  <a:pt x="114088" y="119777"/>
                  <a:pt x="119704" y="114211"/>
                  <a:pt x="119704" y="107755"/>
                </a:cubicBezTo>
                <a:lnTo>
                  <a:pt x="119704" y="51205"/>
                </a:lnTo>
                <a:cubicBezTo>
                  <a:pt x="119704" y="44749"/>
                  <a:pt x="114088" y="39183"/>
                  <a:pt x="105221" y="39183"/>
                </a:cubicBezTo>
                <a:close/>
                <a:moveTo>
                  <a:pt x="105221" y="107755"/>
                </a:moveTo>
                <a:lnTo>
                  <a:pt x="14187" y="107755"/>
                </a:lnTo>
                <a:lnTo>
                  <a:pt x="14187" y="51205"/>
                </a:lnTo>
                <a:lnTo>
                  <a:pt x="105221" y="51205"/>
                </a:lnTo>
                <a:lnTo>
                  <a:pt x="105221" y="10775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0191DBB-1AB3-4FC7-B01F-53E945BE72A7}"/>
              </a:ext>
            </a:extLst>
          </p:cNvPr>
          <p:cNvSpPr/>
          <p:nvPr/>
        </p:nvSpPr>
        <p:spPr>
          <a:xfrm>
            <a:off x="5875215" y="1071775"/>
            <a:ext cx="150720" cy="16702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92 L 0.02014 0.00864 L 0.025 0.03858 C 0.02466 0.14537 0.02448 0.25216 0.02431 0.35926 L 0.01875 0.38179 L 0.00608 0.3929 L -0.01024 0.3929 L -0.01961 0.37963 L -0.025 0.36142 C -0.02482 0.24877 -0.02465 0.13581 -0.02447 0.02284 L -0.01701 0.00494 L -4.44444E-6 -0.00092 Z " pathEditMode="relative" ptsTypes="AAAAAAAAAAA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7" presetClass="emph" presetSubtype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A2E9E5-4D1E-4843-8097-37B18FA3F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21300"/>
            <a:ext cx="8154566" cy="536100"/>
          </a:xfrm>
        </p:spPr>
        <p:txBody>
          <a:bodyPr/>
          <a:lstStyle/>
          <a:p>
            <a:r>
              <a:rPr lang="en-US" dirty="0"/>
              <a:t>Variant 2: Interlocked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A93DBC-C8A2-4E3E-938A-518390EF1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38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FC1845-B69B-4566-86FD-E93E20972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to communicate</a:t>
            </a:r>
          </a:p>
          <a:p>
            <a:r>
              <a:rPr lang="en-US" dirty="0"/>
              <a:t>Player has </a:t>
            </a:r>
            <a:r>
              <a:rPr lang="en-US" dirty="0" err="1">
                <a:solidFill>
                  <a:srgbClr val="FFC000"/>
                </a:solidFill>
              </a:rPr>
              <a:t>AwaitAction</a:t>
            </a:r>
            <a:r>
              <a:rPr lang="en-US" dirty="0">
                <a:solidFill>
                  <a:srgbClr val="FFC000"/>
                </a:solidFill>
              </a:rPr>
              <a:t> </a:t>
            </a:r>
            <a:endParaRPr lang="en-US" dirty="0"/>
          </a:p>
          <a:p>
            <a:r>
              <a:rPr lang="en-US" dirty="0" err="1">
                <a:solidFill>
                  <a:srgbClr val="FFC000"/>
                </a:solidFill>
              </a:rPr>
              <a:t>InputSystem</a:t>
            </a:r>
            <a:r>
              <a:rPr lang="en-US" dirty="0"/>
              <a:t> consumes </a:t>
            </a:r>
            <a:r>
              <a:rPr lang="en-US" dirty="0" err="1">
                <a:solidFill>
                  <a:srgbClr val="FFC000"/>
                </a:solidFill>
              </a:rPr>
              <a:t>AwaitAction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If no player is waiting, </a:t>
            </a:r>
            <a:r>
              <a:rPr lang="en-US" dirty="0" err="1">
                <a:solidFill>
                  <a:srgbClr val="FFC000"/>
                </a:solidFill>
              </a:rPr>
              <a:t>TurnBasedSystem</a:t>
            </a:r>
            <a:r>
              <a:rPr lang="en-US" dirty="0"/>
              <a:t> hand out </a:t>
            </a:r>
            <a:r>
              <a:rPr lang="en-US" dirty="0" err="1">
                <a:solidFill>
                  <a:srgbClr val="FFC000"/>
                </a:solidFill>
              </a:rPr>
              <a:t>ReadyToHandle</a:t>
            </a:r>
            <a:r>
              <a:rPr lang="en-US" dirty="0"/>
              <a:t> flag</a:t>
            </a:r>
          </a:p>
          <a:p>
            <a:endParaRPr lang="en-US" dirty="0"/>
          </a:p>
          <a:p>
            <a:r>
              <a:rPr lang="en-US" dirty="0"/>
              <a:t>After one frame every other system updated so we remove the flag again</a:t>
            </a:r>
          </a:p>
          <a:p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A6947F8-80A9-4007-980E-31A6E7282B27}"/>
              </a:ext>
            </a:extLst>
          </p:cNvPr>
          <p:cNvSpPr/>
          <p:nvPr/>
        </p:nvSpPr>
        <p:spPr>
          <a:xfrm>
            <a:off x="5968671" y="1425601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Action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1DB8069-BBB0-43E7-8419-E6CFC7A11EDA}"/>
              </a:ext>
            </a:extLst>
          </p:cNvPr>
          <p:cNvSpPr/>
          <p:nvPr/>
        </p:nvSpPr>
        <p:spPr>
          <a:xfrm>
            <a:off x="5968671" y="2049808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17AE0E3-E987-4F97-BEE3-E3C65C9BBB08}"/>
              </a:ext>
            </a:extLst>
          </p:cNvPr>
          <p:cNvSpPr/>
          <p:nvPr/>
        </p:nvSpPr>
        <p:spPr>
          <a:xfrm>
            <a:off x="5968671" y="2647324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2FF09B-095C-47E9-8C80-B8C0B4E1EE7E}"/>
              </a:ext>
            </a:extLst>
          </p:cNvPr>
          <p:cNvSpPr txBox="1"/>
          <p:nvPr/>
        </p:nvSpPr>
        <p:spPr>
          <a:xfrm>
            <a:off x="6659568" y="2319118"/>
            <a:ext cx="258406" cy="2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F5A563D-6F51-4704-BB74-7A349303FBCA}"/>
              </a:ext>
            </a:extLst>
          </p:cNvPr>
          <p:cNvSpPr/>
          <p:nvPr/>
        </p:nvSpPr>
        <p:spPr>
          <a:xfrm>
            <a:off x="5728799" y="1155289"/>
            <a:ext cx="443552" cy="2021187"/>
          </a:xfrm>
          <a:prstGeom prst="roundRect">
            <a:avLst>
              <a:gd name="adj" fmla="val 3949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Google Shape;657;p55">
            <a:extLst>
              <a:ext uri="{FF2B5EF4-FFF2-40B4-BE49-F238E27FC236}">
                <a16:creationId xmlns:a16="http://schemas.microsoft.com/office/drawing/2014/main" id="{1B838110-7ED6-4F91-A9FE-A77AF1DC9A78}"/>
              </a:ext>
            </a:extLst>
          </p:cNvPr>
          <p:cNvSpPr/>
          <p:nvPr/>
        </p:nvSpPr>
        <p:spPr>
          <a:xfrm>
            <a:off x="6217990" y="2688498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4E583B4-5460-4F52-B678-4F95A85A5EF1}"/>
              </a:ext>
            </a:extLst>
          </p:cNvPr>
          <p:cNvSpPr/>
          <p:nvPr/>
        </p:nvSpPr>
        <p:spPr>
          <a:xfrm>
            <a:off x="5728799" y="1155288"/>
            <a:ext cx="443552" cy="2021188"/>
          </a:xfrm>
          <a:prstGeom prst="roundRect">
            <a:avLst>
              <a:gd name="adj" fmla="val 3949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657;p55">
            <a:extLst>
              <a:ext uri="{FF2B5EF4-FFF2-40B4-BE49-F238E27FC236}">
                <a16:creationId xmlns:a16="http://schemas.microsoft.com/office/drawing/2014/main" id="{C14245AC-77F7-44C3-8BC3-53B30B7DC430}"/>
              </a:ext>
            </a:extLst>
          </p:cNvPr>
          <p:cNvSpPr/>
          <p:nvPr/>
        </p:nvSpPr>
        <p:spPr>
          <a:xfrm>
            <a:off x="6226942" y="2110859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58;p55">
            <a:extLst>
              <a:ext uri="{FF2B5EF4-FFF2-40B4-BE49-F238E27FC236}">
                <a16:creationId xmlns:a16="http://schemas.microsoft.com/office/drawing/2014/main" id="{EA9959D6-97C1-486B-B965-5246761A654F}"/>
              </a:ext>
            </a:extLst>
          </p:cNvPr>
          <p:cNvSpPr/>
          <p:nvPr/>
        </p:nvSpPr>
        <p:spPr>
          <a:xfrm>
            <a:off x="6228442" y="2110859"/>
            <a:ext cx="1557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91" y="90389"/>
                </a:moveTo>
                <a:cubicBezTo>
                  <a:pt x="67684" y="90389"/>
                  <a:pt x="75073" y="85936"/>
                  <a:pt x="75073" y="79480"/>
                </a:cubicBezTo>
                <a:cubicBezTo>
                  <a:pt x="75073" y="73024"/>
                  <a:pt x="68571" y="67458"/>
                  <a:pt x="60591" y="67458"/>
                </a:cubicBezTo>
                <a:cubicBezTo>
                  <a:pt x="52610" y="67458"/>
                  <a:pt x="44630" y="73024"/>
                  <a:pt x="44630" y="79480"/>
                </a:cubicBezTo>
                <a:cubicBezTo>
                  <a:pt x="44630" y="85936"/>
                  <a:pt x="51724" y="90389"/>
                  <a:pt x="60591" y="90389"/>
                </a:cubicBezTo>
                <a:close/>
                <a:moveTo>
                  <a:pt x="105221" y="39183"/>
                </a:moveTo>
                <a:lnTo>
                  <a:pt x="98128" y="39183"/>
                </a:lnTo>
                <a:lnTo>
                  <a:pt x="98128" y="28274"/>
                </a:lnTo>
                <a:cubicBezTo>
                  <a:pt x="98128" y="12022"/>
                  <a:pt x="81576" y="0"/>
                  <a:pt x="60591" y="0"/>
                </a:cubicBezTo>
                <a:cubicBezTo>
                  <a:pt x="39605" y="0"/>
                  <a:pt x="21576" y="12022"/>
                  <a:pt x="21576" y="28274"/>
                </a:cubicBezTo>
                <a:lnTo>
                  <a:pt x="36059" y="28274"/>
                </a:lnTo>
                <a:cubicBezTo>
                  <a:pt x="36059" y="18478"/>
                  <a:pt x="48177" y="10909"/>
                  <a:pt x="60591" y="10909"/>
                </a:cubicBezTo>
                <a:cubicBezTo>
                  <a:pt x="72709" y="10909"/>
                  <a:pt x="83645" y="18478"/>
                  <a:pt x="83645" y="28274"/>
                </a:cubicBezTo>
                <a:lnTo>
                  <a:pt x="83645" y="39183"/>
                </a:lnTo>
                <a:lnTo>
                  <a:pt x="14187" y="39183"/>
                </a:lnTo>
                <a:cubicBezTo>
                  <a:pt x="5615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5615" y="119777"/>
                  <a:pt x="14187" y="119777"/>
                </a:cubicBezTo>
                <a:lnTo>
                  <a:pt x="105221" y="119777"/>
                </a:lnTo>
                <a:cubicBezTo>
                  <a:pt x="114088" y="119777"/>
                  <a:pt x="119704" y="114211"/>
                  <a:pt x="119704" y="107755"/>
                </a:cubicBezTo>
                <a:lnTo>
                  <a:pt x="119704" y="51205"/>
                </a:lnTo>
                <a:cubicBezTo>
                  <a:pt x="119704" y="44749"/>
                  <a:pt x="114088" y="39183"/>
                  <a:pt x="105221" y="39183"/>
                </a:cubicBezTo>
                <a:close/>
                <a:moveTo>
                  <a:pt x="105221" y="107755"/>
                </a:moveTo>
                <a:lnTo>
                  <a:pt x="14187" y="107755"/>
                </a:lnTo>
                <a:lnTo>
                  <a:pt x="14187" y="51205"/>
                </a:lnTo>
                <a:lnTo>
                  <a:pt x="105221" y="51205"/>
                </a:lnTo>
                <a:lnTo>
                  <a:pt x="105221" y="10775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58;p55">
            <a:extLst>
              <a:ext uri="{FF2B5EF4-FFF2-40B4-BE49-F238E27FC236}">
                <a16:creationId xmlns:a16="http://schemas.microsoft.com/office/drawing/2014/main" id="{80499233-D4B4-450A-8C0F-95AB3425A297}"/>
              </a:ext>
            </a:extLst>
          </p:cNvPr>
          <p:cNvSpPr/>
          <p:nvPr/>
        </p:nvSpPr>
        <p:spPr>
          <a:xfrm>
            <a:off x="6217990" y="2690843"/>
            <a:ext cx="1557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91" y="90389"/>
                </a:moveTo>
                <a:cubicBezTo>
                  <a:pt x="67684" y="90389"/>
                  <a:pt x="75073" y="85936"/>
                  <a:pt x="75073" y="79480"/>
                </a:cubicBezTo>
                <a:cubicBezTo>
                  <a:pt x="75073" y="73024"/>
                  <a:pt x="68571" y="67458"/>
                  <a:pt x="60591" y="67458"/>
                </a:cubicBezTo>
                <a:cubicBezTo>
                  <a:pt x="52610" y="67458"/>
                  <a:pt x="44630" y="73024"/>
                  <a:pt x="44630" y="79480"/>
                </a:cubicBezTo>
                <a:cubicBezTo>
                  <a:pt x="44630" y="85936"/>
                  <a:pt x="51724" y="90389"/>
                  <a:pt x="60591" y="90389"/>
                </a:cubicBezTo>
                <a:close/>
                <a:moveTo>
                  <a:pt x="105221" y="39183"/>
                </a:moveTo>
                <a:lnTo>
                  <a:pt x="98128" y="39183"/>
                </a:lnTo>
                <a:lnTo>
                  <a:pt x="98128" y="28274"/>
                </a:lnTo>
                <a:cubicBezTo>
                  <a:pt x="98128" y="12022"/>
                  <a:pt x="81576" y="0"/>
                  <a:pt x="60591" y="0"/>
                </a:cubicBezTo>
                <a:cubicBezTo>
                  <a:pt x="39605" y="0"/>
                  <a:pt x="21576" y="12022"/>
                  <a:pt x="21576" y="28274"/>
                </a:cubicBezTo>
                <a:lnTo>
                  <a:pt x="36059" y="28274"/>
                </a:lnTo>
                <a:cubicBezTo>
                  <a:pt x="36059" y="18478"/>
                  <a:pt x="48177" y="10909"/>
                  <a:pt x="60591" y="10909"/>
                </a:cubicBezTo>
                <a:cubicBezTo>
                  <a:pt x="72709" y="10909"/>
                  <a:pt x="83645" y="18478"/>
                  <a:pt x="83645" y="28274"/>
                </a:cubicBezTo>
                <a:lnTo>
                  <a:pt x="83645" y="39183"/>
                </a:lnTo>
                <a:lnTo>
                  <a:pt x="14187" y="39183"/>
                </a:lnTo>
                <a:cubicBezTo>
                  <a:pt x="5615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5615" y="119777"/>
                  <a:pt x="14187" y="119777"/>
                </a:cubicBezTo>
                <a:lnTo>
                  <a:pt x="105221" y="119777"/>
                </a:lnTo>
                <a:cubicBezTo>
                  <a:pt x="114088" y="119777"/>
                  <a:pt x="119704" y="114211"/>
                  <a:pt x="119704" y="107755"/>
                </a:cubicBezTo>
                <a:lnTo>
                  <a:pt x="119704" y="51205"/>
                </a:lnTo>
                <a:cubicBezTo>
                  <a:pt x="119704" y="44749"/>
                  <a:pt x="114088" y="39183"/>
                  <a:pt x="105221" y="39183"/>
                </a:cubicBezTo>
                <a:close/>
                <a:moveTo>
                  <a:pt x="105221" y="107755"/>
                </a:moveTo>
                <a:lnTo>
                  <a:pt x="14187" y="107755"/>
                </a:lnTo>
                <a:lnTo>
                  <a:pt x="14187" y="51205"/>
                </a:lnTo>
                <a:lnTo>
                  <a:pt x="105221" y="51205"/>
                </a:lnTo>
                <a:lnTo>
                  <a:pt x="105221" y="10775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0191DBB-1AB3-4FC7-B01F-53E945BE72A7}"/>
              </a:ext>
            </a:extLst>
          </p:cNvPr>
          <p:cNvSpPr/>
          <p:nvPr/>
        </p:nvSpPr>
        <p:spPr>
          <a:xfrm>
            <a:off x="5875215" y="1071775"/>
            <a:ext cx="150720" cy="16702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0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92 L 0.02014 0.00864 L 0.025 0.03858 C 0.02466 0.14537 0.02448 0.25216 0.02431 0.35926 L 0.01875 0.38179 L 0.00608 0.3929 L -0.01024 0.3929 L -0.01961 0.37963 L -0.025 0.36142 C -0.02482 0.24877 -0.02465 0.13581 -0.02447 0.02284 L -0.01701 0.00494 L -4.44444E-6 -0.00092 Z " pathEditMode="relative" ptsTypes="AAAAAAAAAAA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7" presetClass="emph" presetSubtype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8D725-8B78-4547-B2CF-813708AF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[Editor / Live Code]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4F550E-B2DB-4D43-A108-F95E674E6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de-DE" smtClean="0"/>
              <a:pPr lvl="0"/>
              <a:t>39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0849BB-4D74-4A09-921B-C048368F8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20650" indent="0">
              <a:buNone/>
            </a:pPr>
            <a:r>
              <a:rPr lang="en-US" dirty="0"/>
              <a:t>Player gets await flag</a:t>
            </a:r>
          </a:p>
          <a:p>
            <a:pPr marL="120650" indent="0">
              <a:buNone/>
            </a:pPr>
            <a:r>
              <a:rPr lang="en-US" dirty="0"/>
              <a:t>Input system consumes await flag</a:t>
            </a:r>
          </a:p>
          <a:p>
            <a:pPr marL="120650" indent="0">
              <a:buNone/>
            </a:pPr>
            <a:r>
              <a:rPr lang="en-US" dirty="0"/>
              <a:t>Talk about Query</a:t>
            </a:r>
          </a:p>
          <a:p>
            <a:pPr marL="120650" indent="0">
              <a:buNone/>
            </a:pPr>
            <a:r>
              <a:rPr lang="en-US" dirty="0"/>
              <a:t>If no one is waiting:</a:t>
            </a:r>
          </a:p>
          <a:p>
            <a:pPr marL="120650" indent="0">
              <a:buNone/>
            </a:pPr>
            <a:r>
              <a:rPr lang="en-US" dirty="0"/>
              <a:t>	Hand out ready to handle tokens</a:t>
            </a:r>
          </a:p>
          <a:p>
            <a:pPr marL="120650" indent="0">
              <a:buNone/>
            </a:pPr>
            <a:r>
              <a:rPr lang="en-US" dirty="0"/>
              <a:t>	Refresh await action token</a:t>
            </a:r>
          </a:p>
          <a:p>
            <a:pPr marL="120650" indent="0">
              <a:buNone/>
            </a:pPr>
            <a:r>
              <a:rPr lang="en-US" dirty="0"/>
              <a:t>Include handle token in move system</a:t>
            </a:r>
          </a:p>
          <a:p>
            <a:pPr marL="1206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5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27BC9142-EB77-491F-8C8C-B7D7102AD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7" y="2292712"/>
            <a:ext cx="4311379" cy="2425150"/>
          </a:xfrm>
          <a:prstGeom prst="rect">
            <a:avLst/>
          </a:prstGeo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86A3BB96-E13B-49C3-84AE-4EA9A9F9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Based Games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568C2-7B91-4918-ACE4-E32830B67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de-DE" smtClean="0"/>
              <a:pPr lvl="0"/>
              <a:t>4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4C17B04-C0D4-474B-9EF4-7C35F79B5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" b="15629"/>
          <a:stretch/>
        </p:blipFill>
        <p:spPr>
          <a:xfrm>
            <a:off x="476251" y="813115"/>
            <a:ext cx="5062904" cy="210334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1ADCCE6-D234-41A9-AA66-C8B812C3A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56" y="2727867"/>
            <a:ext cx="3322470" cy="18688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B9BB49-0DCB-4961-95BB-F1A7C828C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265" y="721499"/>
            <a:ext cx="4117457" cy="231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22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>
            <a:spLocks noGrp="1"/>
          </p:cNvSpPr>
          <p:nvPr>
            <p:ph type="title"/>
          </p:nvPr>
        </p:nvSpPr>
        <p:spPr>
          <a:xfrm>
            <a:off x="476250" y="321300"/>
            <a:ext cx="7524900" cy="58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Variant 2: Interlocked Components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4297675" y="4717862"/>
            <a:ext cx="548700" cy="21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6186488" y="11718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366" y="0"/>
                </a:moveTo>
                <a:cubicBezTo>
                  <a:pt x="27339" y="0"/>
                  <a:pt x="0" y="26625"/>
                  <a:pt x="0" y="59907"/>
                </a:cubicBezTo>
                <a:cubicBezTo>
                  <a:pt x="0" y="93374"/>
                  <a:pt x="27889" y="119815"/>
                  <a:pt x="60366" y="119815"/>
                </a:cubicBezTo>
                <a:cubicBezTo>
                  <a:pt x="93027" y="119815"/>
                  <a:pt x="119816" y="93374"/>
                  <a:pt x="119816" y="59907"/>
                </a:cubicBezTo>
                <a:cubicBezTo>
                  <a:pt x="119816" y="26625"/>
                  <a:pt x="92477" y="0"/>
                  <a:pt x="60366" y="0"/>
                </a:cubicBezTo>
                <a:close/>
                <a:moveTo>
                  <a:pt x="47889" y="89861"/>
                </a:moveTo>
                <a:lnTo>
                  <a:pt x="18165" y="59907"/>
                </a:lnTo>
                <a:lnTo>
                  <a:pt x="26238" y="51956"/>
                </a:lnTo>
                <a:lnTo>
                  <a:pt x="47889" y="73775"/>
                </a:lnTo>
                <a:lnTo>
                  <a:pt x="93577" y="27734"/>
                </a:lnTo>
                <a:lnTo>
                  <a:pt x="101651" y="35685"/>
                </a:lnTo>
                <a:lnTo>
                  <a:pt x="47889" y="898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3"/>
          <p:cNvSpPr txBox="1">
            <a:spLocks noGrp="1"/>
          </p:cNvSpPr>
          <p:nvPr>
            <p:ph type="body" idx="1"/>
          </p:nvPr>
        </p:nvSpPr>
        <p:spPr>
          <a:xfrm>
            <a:off x="6186638" y="1609375"/>
            <a:ext cx="2476500" cy="28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One column body text lorem ipsum dolor sit amet, consectetur adipiscing elit. Nunc lacinia, nisi ac vehicula pellentesque, justo tellus dignissim velit, nec rhoncus tellus lorem id sapien.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4" name="Google Shape;454;p43"/>
          <p:cNvSpPr txBox="1">
            <a:spLocks noGrp="1"/>
          </p:cNvSpPr>
          <p:nvPr>
            <p:ph type="body" idx="3"/>
          </p:nvPr>
        </p:nvSpPr>
        <p:spPr>
          <a:xfrm>
            <a:off x="939572" y="1222689"/>
            <a:ext cx="7813606" cy="16600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Scales nicely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Frontloading effort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Extensible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Multiple players out of the box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0" name="Google Shape;516;p51">
            <a:extLst>
              <a:ext uri="{FF2B5EF4-FFF2-40B4-BE49-F238E27FC236}">
                <a16:creationId xmlns:a16="http://schemas.microsoft.com/office/drawing/2014/main" id="{59B70DD2-3FEA-4578-BA39-CC350AA732BE}"/>
              </a:ext>
            </a:extLst>
          </p:cNvPr>
          <p:cNvSpPr/>
          <p:nvPr/>
        </p:nvSpPr>
        <p:spPr>
          <a:xfrm>
            <a:off x="487842" y="1904650"/>
            <a:ext cx="229925" cy="22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131" y="29921"/>
                </a:moveTo>
                <a:lnTo>
                  <a:pt x="54799" y="29921"/>
                </a:lnTo>
                <a:lnTo>
                  <a:pt x="54799" y="54203"/>
                </a:lnTo>
                <a:lnTo>
                  <a:pt x="30737" y="54203"/>
                </a:lnTo>
                <a:lnTo>
                  <a:pt x="30737" y="65639"/>
                </a:lnTo>
                <a:lnTo>
                  <a:pt x="54799" y="65639"/>
                </a:lnTo>
                <a:lnTo>
                  <a:pt x="54799" y="89921"/>
                </a:lnTo>
                <a:lnTo>
                  <a:pt x="66131" y="89921"/>
                </a:lnTo>
                <a:lnTo>
                  <a:pt x="66131" y="65639"/>
                </a:lnTo>
                <a:lnTo>
                  <a:pt x="90194" y="65639"/>
                </a:lnTo>
                <a:lnTo>
                  <a:pt x="90194" y="54203"/>
                </a:lnTo>
                <a:lnTo>
                  <a:pt x="66131" y="54203"/>
                </a:lnTo>
                <a:lnTo>
                  <a:pt x="66131" y="29921"/>
                </a:lnTo>
                <a:close/>
                <a:moveTo>
                  <a:pt x="60543" y="0"/>
                </a:moveTo>
                <a:cubicBezTo>
                  <a:pt x="27322" y="0"/>
                  <a:pt x="0" y="26475"/>
                  <a:pt x="0" y="60000"/>
                </a:cubicBezTo>
                <a:cubicBezTo>
                  <a:pt x="0" y="93368"/>
                  <a:pt x="27322" y="119843"/>
                  <a:pt x="60543" y="119843"/>
                </a:cubicBezTo>
                <a:cubicBezTo>
                  <a:pt x="93609" y="119843"/>
                  <a:pt x="119844" y="93368"/>
                  <a:pt x="119844" y="60000"/>
                </a:cubicBezTo>
                <a:cubicBezTo>
                  <a:pt x="119844" y="26475"/>
                  <a:pt x="93609" y="0"/>
                  <a:pt x="60543" y="0"/>
                </a:cubicBezTo>
                <a:close/>
                <a:moveTo>
                  <a:pt x="60543" y="108250"/>
                </a:moveTo>
                <a:cubicBezTo>
                  <a:pt x="34307" y="108250"/>
                  <a:pt x="12574" y="86475"/>
                  <a:pt x="12574" y="60000"/>
                </a:cubicBezTo>
                <a:cubicBezTo>
                  <a:pt x="12574" y="33368"/>
                  <a:pt x="34307" y="11592"/>
                  <a:pt x="60543" y="11592"/>
                </a:cubicBezTo>
                <a:cubicBezTo>
                  <a:pt x="86778" y="11592"/>
                  <a:pt x="108512" y="33368"/>
                  <a:pt x="108512" y="60000"/>
                </a:cubicBezTo>
                <a:cubicBezTo>
                  <a:pt x="108512" y="86475"/>
                  <a:pt x="86778" y="108250"/>
                  <a:pt x="60543" y="1082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49;p55">
            <a:extLst>
              <a:ext uri="{FF2B5EF4-FFF2-40B4-BE49-F238E27FC236}">
                <a16:creationId xmlns:a16="http://schemas.microsoft.com/office/drawing/2014/main" id="{BFED8C90-3ED8-41E3-A5AA-5FB20B583CDF}"/>
              </a:ext>
            </a:extLst>
          </p:cNvPr>
          <p:cNvSpPr/>
          <p:nvPr/>
        </p:nvSpPr>
        <p:spPr>
          <a:xfrm>
            <a:off x="489179" y="3667111"/>
            <a:ext cx="228588" cy="228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9665" y="53631"/>
                </a:moveTo>
                <a:lnTo>
                  <a:pt x="29665" y="66145"/>
                </a:lnTo>
                <a:lnTo>
                  <a:pt x="90111" y="66145"/>
                </a:lnTo>
                <a:lnTo>
                  <a:pt x="90111" y="53631"/>
                </a:lnTo>
                <a:lnTo>
                  <a:pt x="29665" y="53631"/>
                </a:lnTo>
                <a:close/>
                <a:moveTo>
                  <a:pt x="59330" y="0"/>
                </a:moveTo>
                <a:cubicBezTo>
                  <a:pt x="27434" y="0"/>
                  <a:pt x="0" y="26815"/>
                  <a:pt x="0" y="59217"/>
                </a:cubicBezTo>
                <a:cubicBezTo>
                  <a:pt x="0" y="91843"/>
                  <a:pt x="26765" y="119776"/>
                  <a:pt x="59330" y="119776"/>
                </a:cubicBezTo>
                <a:cubicBezTo>
                  <a:pt x="91672" y="119776"/>
                  <a:pt x="119776" y="91843"/>
                  <a:pt x="119776" y="59217"/>
                </a:cubicBezTo>
                <a:cubicBezTo>
                  <a:pt x="119776" y="26815"/>
                  <a:pt x="92342" y="0"/>
                  <a:pt x="59330" y="0"/>
                </a:cubicBezTo>
                <a:close/>
                <a:moveTo>
                  <a:pt x="59330" y="107262"/>
                </a:moveTo>
                <a:cubicBezTo>
                  <a:pt x="33011" y="107262"/>
                  <a:pt x="12490" y="85586"/>
                  <a:pt x="12490" y="59217"/>
                </a:cubicBezTo>
                <a:cubicBezTo>
                  <a:pt x="12490" y="33072"/>
                  <a:pt x="33011" y="12513"/>
                  <a:pt x="59330" y="12513"/>
                </a:cubicBezTo>
                <a:cubicBezTo>
                  <a:pt x="85427" y="12513"/>
                  <a:pt x="107063" y="33072"/>
                  <a:pt x="107063" y="59217"/>
                </a:cubicBezTo>
                <a:cubicBezTo>
                  <a:pt x="107063" y="85586"/>
                  <a:pt x="85427" y="107262"/>
                  <a:pt x="59330" y="107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54;p43">
            <a:extLst>
              <a:ext uri="{FF2B5EF4-FFF2-40B4-BE49-F238E27FC236}">
                <a16:creationId xmlns:a16="http://schemas.microsoft.com/office/drawing/2014/main" id="{36806FBD-5A0F-4A26-93B9-969FC098E383}"/>
              </a:ext>
            </a:extLst>
          </p:cNvPr>
          <p:cNvSpPr txBox="1">
            <a:spLocks/>
          </p:cNvSpPr>
          <p:nvPr/>
        </p:nvSpPr>
        <p:spPr>
          <a:xfrm>
            <a:off x="858787" y="3454399"/>
            <a:ext cx="7813606" cy="125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 ea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Font typeface="Roboto"/>
              <a:buChar char="—"/>
              <a:defRPr sz="17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400"/>
              <a:buFont typeface="Roboto"/>
              <a:buChar char="–"/>
              <a:defRPr sz="14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000"/>
              </a:spcAft>
              <a:buFont typeface="Roboto"/>
              <a:buNone/>
            </a:pPr>
            <a:r>
              <a:rPr lang="en-US" dirty="0"/>
              <a:t>Complexity</a:t>
            </a:r>
          </a:p>
          <a:p>
            <a:pPr marL="0" indent="0">
              <a:spcAft>
                <a:spcPts val="1000"/>
              </a:spcAft>
              <a:buFont typeface="Roboto"/>
              <a:buNone/>
            </a:pPr>
            <a:r>
              <a:rPr lang="en-US" dirty="0"/>
              <a:t>Order related problems</a:t>
            </a:r>
          </a:p>
        </p:txBody>
      </p:sp>
    </p:spTree>
    <p:extLst>
      <p:ext uri="{BB962C8B-B14F-4D97-AF65-F5344CB8AC3E}">
        <p14:creationId xmlns:p14="http://schemas.microsoft.com/office/powerpoint/2010/main" val="3703715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01487-D5D1-45C4-97D8-BEF867EF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next?	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306E17A-417D-4307-B95A-4E9187589D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41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C3776C-E13D-40A2-B708-90D5F869B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Gameplay!</a:t>
            </a:r>
          </a:p>
          <a:p>
            <a:endParaRPr lang="en-US" dirty="0"/>
          </a:p>
          <a:p>
            <a:r>
              <a:rPr lang="en-US" dirty="0"/>
              <a:t>Alternative turn modes: Timed, multiple actions</a:t>
            </a:r>
          </a:p>
          <a:p>
            <a:endParaRPr lang="en-US" dirty="0"/>
          </a:p>
          <a:p>
            <a:r>
              <a:rPr lang="en-US" dirty="0"/>
              <a:t>Integrate awesome Unity packages:</a:t>
            </a:r>
          </a:p>
          <a:p>
            <a:pPr lvl="1"/>
            <a:r>
              <a:rPr lang="en-US" dirty="0"/>
              <a:t>Deterministic, stateless Physics</a:t>
            </a:r>
          </a:p>
          <a:p>
            <a:pPr lvl="1"/>
            <a:r>
              <a:rPr lang="en-US" dirty="0" err="1"/>
              <a:t>Mulitplayer</a:t>
            </a:r>
            <a:endParaRPr lang="en-US" dirty="0"/>
          </a:p>
          <a:p>
            <a:pPr lvl="1"/>
            <a:r>
              <a:rPr lang="en-US" dirty="0"/>
              <a:t>Live Play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00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55798-ADFD-4C34-875F-94929E97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E669F0-7F7E-4861-BF09-992B7214C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05CB87-E244-47C1-8023-C63591A7F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ECS building blocks</a:t>
            </a:r>
          </a:p>
          <a:p>
            <a:r>
              <a:rPr lang="en-US" dirty="0">
                <a:solidFill>
                  <a:srgbClr val="0070C0"/>
                </a:solidFill>
              </a:rPr>
              <a:t>MonoBehaviours</a:t>
            </a:r>
            <a:r>
              <a:rPr lang="en-US" dirty="0"/>
              <a:t>         </a:t>
            </a:r>
            <a:r>
              <a:rPr lang="en-US" dirty="0">
                <a:solidFill>
                  <a:srgbClr val="FFC000"/>
                </a:solidFill>
              </a:rPr>
              <a:t>ECS</a:t>
            </a:r>
            <a:endParaRPr lang="en-US" dirty="0"/>
          </a:p>
          <a:p>
            <a:r>
              <a:rPr lang="en-US" dirty="0"/>
              <a:t>Turn based game loop</a:t>
            </a:r>
          </a:p>
          <a:p>
            <a:r>
              <a:rPr lang="en-US" dirty="0"/>
              <a:t>Player action triggers world change</a:t>
            </a:r>
          </a:p>
          <a:p>
            <a:r>
              <a:rPr lang="en-US" dirty="0"/>
              <a:t>Variants of turn based systems</a:t>
            </a:r>
          </a:p>
        </p:txBody>
      </p:sp>
      <p:pic>
        <p:nvPicPr>
          <p:cNvPr id="6" name="Google Shape;395;p37">
            <a:extLst>
              <a:ext uri="{FF2B5EF4-FFF2-40B4-BE49-F238E27FC236}">
                <a16:creationId xmlns:a16="http://schemas.microsoft.com/office/drawing/2014/main" id="{F57E3B50-C2D8-4CD8-B5DF-9BA67983C657}"/>
              </a:ext>
            </a:extLst>
          </p:cNvPr>
          <p:cNvPicPr preferRelativeResize="0"/>
          <p:nvPr/>
        </p:nvPicPr>
        <p:blipFill rotWithShape="1">
          <a:blip r:embed="rId2"/>
          <a:srcRect l="1883" t="2612" r="2605" b="1875"/>
          <a:stretch/>
        </p:blipFill>
        <p:spPr>
          <a:xfrm>
            <a:off x="4572025" y="500453"/>
            <a:ext cx="4191050" cy="371479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358476-E5A2-4479-90DD-500ADE06A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6" y="499691"/>
            <a:ext cx="4191050" cy="3715556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77CFA3-B4AE-45CC-AE04-9B5F90337690}"/>
              </a:ext>
            </a:extLst>
          </p:cNvPr>
          <p:cNvGrpSpPr/>
          <p:nvPr/>
        </p:nvGrpSpPr>
        <p:grpSpPr>
          <a:xfrm>
            <a:off x="2628283" y="1437626"/>
            <a:ext cx="311337" cy="166800"/>
            <a:chOff x="2613043" y="1437626"/>
            <a:chExt cx="311337" cy="166800"/>
          </a:xfrm>
        </p:grpSpPr>
        <p:sp>
          <p:nvSpPr>
            <p:cNvPr id="7" name="Google Shape;520;p51">
              <a:extLst>
                <a:ext uri="{FF2B5EF4-FFF2-40B4-BE49-F238E27FC236}">
                  <a16:creationId xmlns:a16="http://schemas.microsoft.com/office/drawing/2014/main" id="{29D27B2D-C9B3-4C7B-85EF-A7F85422B528}"/>
                </a:ext>
              </a:extLst>
            </p:cNvPr>
            <p:cNvSpPr/>
            <p:nvPr/>
          </p:nvSpPr>
          <p:spPr>
            <a:xfrm>
              <a:off x="2613043" y="1437626"/>
              <a:ext cx="165600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803" y="52730"/>
                  </a:moveTo>
                  <a:lnTo>
                    <a:pt x="27450" y="52730"/>
                  </a:lnTo>
                  <a:lnTo>
                    <a:pt x="70784" y="10080"/>
                  </a:lnTo>
                  <a:lnTo>
                    <a:pt x="59215" y="0"/>
                  </a:lnTo>
                  <a:lnTo>
                    <a:pt x="0" y="59903"/>
                  </a:lnTo>
                  <a:lnTo>
                    <a:pt x="59215" y="119806"/>
                  </a:lnTo>
                  <a:lnTo>
                    <a:pt x="70784" y="108368"/>
                  </a:lnTo>
                  <a:lnTo>
                    <a:pt x="27450" y="67075"/>
                  </a:lnTo>
                  <a:lnTo>
                    <a:pt x="119803" y="67075"/>
                  </a:lnTo>
                  <a:lnTo>
                    <a:pt x="119803" y="5273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24;p51">
              <a:extLst>
                <a:ext uri="{FF2B5EF4-FFF2-40B4-BE49-F238E27FC236}">
                  <a16:creationId xmlns:a16="http://schemas.microsoft.com/office/drawing/2014/main" id="{D9093A3D-CB24-45F6-9853-0EAE766CAE71}"/>
                </a:ext>
              </a:extLst>
            </p:cNvPr>
            <p:cNvSpPr/>
            <p:nvPr/>
          </p:nvSpPr>
          <p:spPr>
            <a:xfrm>
              <a:off x="2758780" y="1437626"/>
              <a:ext cx="165600" cy="16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687" y="0"/>
                  </a:moveTo>
                  <a:lnTo>
                    <a:pt x="49099" y="10080"/>
                  </a:lnTo>
                  <a:lnTo>
                    <a:pt x="92504" y="52730"/>
                  </a:lnTo>
                  <a:lnTo>
                    <a:pt x="0" y="52730"/>
                  </a:lnTo>
                  <a:lnTo>
                    <a:pt x="0" y="67075"/>
                  </a:lnTo>
                  <a:lnTo>
                    <a:pt x="92504" y="67075"/>
                  </a:lnTo>
                  <a:lnTo>
                    <a:pt x="49099" y="108368"/>
                  </a:lnTo>
                  <a:lnTo>
                    <a:pt x="60687" y="119806"/>
                  </a:lnTo>
                  <a:lnTo>
                    <a:pt x="119803" y="59903"/>
                  </a:lnTo>
                  <a:lnTo>
                    <a:pt x="60687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620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E2B6E84-4D24-4C08-B312-14E15706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800"/>
            <a:ext cx="9245600" cy="5270499"/>
          </a:xfrm>
          <a:prstGeom prst="rect">
            <a:avLst/>
          </a:prstGeom>
        </p:spPr>
      </p:pic>
      <p:sp>
        <p:nvSpPr>
          <p:cNvPr id="358" name="Google Shape;358;p3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endParaRPr dirty="0"/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0D437AF8-0190-4643-9F83-BC595E4152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Florian Uhde</a:t>
            </a:r>
          </a:p>
          <a:p>
            <a:r>
              <a:rPr lang="en-US" dirty="0"/>
              <a:t>@</a:t>
            </a:r>
            <a:r>
              <a:rPr lang="en-US" dirty="0" err="1"/>
              <a:t>florianuhde</a:t>
            </a:r>
            <a:endParaRPr lang="en-US" dirty="0"/>
          </a:p>
          <a:p>
            <a:r>
              <a:rPr lang="en-US" dirty="0"/>
              <a:t>florian.uhde@posteo.de</a:t>
            </a:r>
          </a:p>
        </p:txBody>
      </p:sp>
      <p:sp>
        <p:nvSpPr>
          <p:cNvPr id="359" name="Google Shape;359;p32"/>
          <p:cNvSpPr txBox="1">
            <a:spLocks noGrp="1"/>
          </p:cNvSpPr>
          <p:nvPr>
            <p:ph type="sldNum" idx="4294967295"/>
          </p:nvPr>
        </p:nvSpPr>
        <p:spPr>
          <a:xfrm>
            <a:off x="0" y="4718050"/>
            <a:ext cx="549275" cy="2095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E7DFA4-5A98-4B09-9CB7-0BD5D278C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228" y="-50800"/>
            <a:ext cx="2083169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D0481-07BB-4E46-A3DF-142F20D3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Bonus Slide!     Local Multiplayer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AB930-B177-4155-836E-908460ADA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Give ID to </a:t>
            </a:r>
            <a:r>
              <a:rPr lang="de-DE" dirty="0">
                <a:solidFill>
                  <a:srgbClr val="FFC000"/>
                </a:solidFill>
              </a:rPr>
              <a:t>PlayerComponent</a:t>
            </a:r>
          </a:p>
          <a:p>
            <a:r>
              <a:rPr lang="de-DE" dirty="0"/>
              <a:t>Filter </a:t>
            </a:r>
            <a:r>
              <a:rPr lang="de-DE" dirty="0">
                <a:solidFill>
                  <a:srgbClr val="FFC000"/>
                </a:solidFill>
              </a:rPr>
              <a:t>InputSystem</a:t>
            </a:r>
            <a:r>
              <a:rPr lang="de-DE" dirty="0"/>
              <a:t> based on ID</a:t>
            </a:r>
          </a:p>
          <a:p>
            <a:endParaRPr lang="de-DE" dirty="0"/>
          </a:p>
          <a:p>
            <a:r>
              <a:rPr lang="de-DE" dirty="0"/>
              <a:t>MoveSystem -&gt; WithAny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37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A2E9E5-4D1E-4843-8097-37B18FA3F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21300"/>
            <a:ext cx="8154566" cy="536100"/>
          </a:xfrm>
        </p:spPr>
        <p:txBody>
          <a:bodyPr/>
          <a:lstStyle/>
          <a:p>
            <a:r>
              <a:rPr lang="en-US" dirty="0"/>
              <a:t>Bonus Slide!</a:t>
            </a:r>
            <a:r>
              <a:rPr lang="de-DE" dirty="0"/>
              <a:t>     </a:t>
            </a:r>
            <a:r>
              <a:rPr lang="en-US" dirty="0"/>
              <a:t>Update Groups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A93DBC-C8A2-4E3E-938A-518390EF19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45</a:t>
            </a:fld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FC1845-B69B-4566-86FD-E93E20972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attributes to sort systems into update order</a:t>
            </a:r>
          </a:p>
          <a:p>
            <a:r>
              <a:rPr lang="en-US" dirty="0">
                <a:solidFill>
                  <a:srgbClr val="FFC000"/>
                </a:solidFill>
              </a:rPr>
              <a:t>[</a:t>
            </a:r>
            <a:r>
              <a:rPr lang="en-US" dirty="0" err="1">
                <a:solidFill>
                  <a:srgbClr val="FFC000"/>
                </a:solidFill>
              </a:rPr>
              <a:t>UpdateAfter</a:t>
            </a:r>
            <a:r>
              <a:rPr lang="en-US" dirty="0">
                <a:solidFill>
                  <a:srgbClr val="FFC000"/>
                </a:solidFill>
              </a:rPr>
              <a:t>] [</a:t>
            </a:r>
            <a:r>
              <a:rPr lang="en-US" dirty="0" err="1">
                <a:solidFill>
                  <a:srgbClr val="FFC000"/>
                </a:solidFill>
              </a:rPr>
              <a:t>UpdateBefore</a:t>
            </a:r>
            <a:r>
              <a:rPr lang="en-US" dirty="0">
                <a:solidFill>
                  <a:srgbClr val="FFC000"/>
                </a:solidFill>
              </a:rPr>
              <a:t>]</a:t>
            </a:r>
          </a:p>
          <a:p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CD54B5-0322-46CB-8324-F4FA2CBA1F0E}"/>
              </a:ext>
            </a:extLst>
          </p:cNvPr>
          <p:cNvGrpSpPr/>
          <p:nvPr/>
        </p:nvGrpSpPr>
        <p:grpSpPr>
          <a:xfrm>
            <a:off x="5728799" y="1071775"/>
            <a:ext cx="2017389" cy="2104701"/>
            <a:chOff x="6824687" y="1071775"/>
            <a:chExt cx="2017389" cy="210470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5A6947F8-80A9-4007-980E-31A6E7282B27}"/>
                </a:ext>
              </a:extLst>
            </p:cNvPr>
            <p:cNvSpPr/>
            <p:nvPr/>
          </p:nvSpPr>
          <p:spPr>
            <a:xfrm>
              <a:off x="7064559" y="1425601"/>
              <a:ext cx="1777517" cy="32647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Player Action</a:t>
              </a: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E1DB8069-BBB0-43E7-8419-E6CFC7A11EDA}"/>
                </a:ext>
              </a:extLst>
            </p:cNvPr>
            <p:cNvSpPr/>
            <p:nvPr/>
          </p:nvSpPr>
          <p:spPr>
            <a:xfrm>
              <a:off x="7064559" y="2049808"/>
              <a:ext cx="1777517" cy="32647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TB System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217AE0E3-E987-4F97-BEE3-E3C65C9BBB08}"/>
                </a:ext>
              </a:extLst>
            </p:cNvPr>
            <p:cNvSpPr/>
            <p:nvPr/>
          </p:nvSpPr>
          <p:spPr>
            <a:xfrm>
              <a:off x="7064559" y="2647324"/>
              <a:ext cx="1777517" cy="32647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TB System 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92FF09B-095C-47E9-8C80-B8C0B4E1EE7E}"/>
                </a:ext>
              </a:extLst>
            </p:cNvPr>
            <p:cNvSpPr txBox="1"/>
            <p:nvPr/>
          </p:nvSpPr>
          <p:spPr>
            <a:xfrm>
              <a:off x="7755456" y="2319118"/>
              <a:ext cx="258406" cy="241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EF5A563D-6F51-4704-BB74-7A349303FBCA}"/>
                </a:ext>
              </a:extLst>
            </p:cNvPr>
            <p:cNvSpPr/>
            <p:nvPr/>
          </p:nvSpPr>
          <p:spPr>
            <a:xfrm>
              <a:off x="6824687" y="1155289"/>
              <a:ext cx="443552" cy="2021187"/>
            </a:xfrm>
            <a:prstGeom prst="roundRect">
              <a:avLst>
                <a:gd name="adj" fmla="val 39498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80191DBB-1AB3-4FC7-B01F-53E945BE72A7}"/>
                </a:ext>
              </a:extLst>
            </p:cNvPr>
            <p:cNvSpPr/>
            <p:nvPr/>
          </p:nvSpPr>
          <p:spPr>
            <a:xfrm>
              <a:off x="6971103" y="1071775"/>
              <a:ext cx="150720" cy="16702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57;p55">
            <a:extLst>
              <a:ext uri="{FF2B5EF4-FFF2-40B4-BE49-F238E27FC236}">
                <a16:creationId xmlns:a16="http://schemas.microsoft.com/office/drawing/2014/main" id="{1B838110-7ED6-4F91-A9FE-A77AF1DC9A78}"/>
              </a:ext>
            </a:extLst>
          </p:cNvPr>
          <p:cNvSpPr/>
          <p:nvPr/>
        </p:nvSpPr>
        <p:spPr>
          <a:xfrm>
            <a:off x="6217990" y="2688498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4E583B4-5460-4F52-B678-4F95A85A5EF1}"/>
              </a:ext>
            </a:extLst>
          </p:cNvPr>
          <p:cNvSpPr/>
          <p:nvPr/>
        </p:nvSpPr>
        <p:spPr>
          <a:xfrm>
            <a:off x="5728799" y="1155288"/>
            <a:ext cx="443552" cy="2021188"/>
          </a:xfrm>
          <a:prstGeom prst="roundRect">
            <a:avLst>
              <a:gd name="adj" fmla="val 3949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657;p55">
            <a:extLst>
              <a:ext uri="{FF2B5EF4-FFF2-40B4-BE49-F238E27FC236}">
                <a16:creationId xmlns:a16="http://schemas.microsoft.com/office/drawing/2014/main" id="{C14245AC-77F7-44C3-8BC3-53B30B7DC430}"/>
              </a:ext>
            </a:extLst>
          </p:cNvPr>
          <p:cNvSpPr/>
          <p:nvPr/>
        </p:nvSpPr>
        <p:spPr>
          <a:xfrm>
            <a:off x="6226942" y="2110859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ECF77CF-FF99-4DCB-BD32-58B2EB977D3D}"/>
              </a:ext>
            </a:extLst>
          </p:cNvPr>
          <p:cNvSpPr/>
          <p:nvPr/>
        </p:nvSpPr>
        <p:spPr>
          <a:xfrm>
            <a:off x="5875215" y="1943100"/>
            <a:ext cx="1986085" cy="1168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61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/>
          <p:nvPr/>
        </p:nvSpPr>
        <p:spPr>
          <a:xfrm>
            <a:off x="1388288" y="1501314"/>
            <a:ext cx="186900" cy="20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67630" y="0"/>
                  <a:pt x="74046" y="5169"/>
                  <a:pt x="74046" y="11592"/>
                </a:cubicBezTo>
                <a:cubicBezTo>
                  <a:pt x="74046" y="17859"/>
                  <a:pt x="66936" y="24125"/>
                  <a:pt x="60000" y="24125"/>
                </a:cubicBezTo>
                <a:cubicBezTo>
                  <a:pt x="52890" y="24125"/>
                  <a:pt x="47167" y="17859"/>
                  <a:pt x="47167" y="11592"/>
                </a:cubicBezTo>
                <a:cubicBezTo>
                  <a:pt x="47167" y="5169"/>
                  <a:pt x="53583" y="0"/>
                  <a:pt x="60000" y="0"/>
                </a:cubicBezTo>
                <a:close/>
                <a:moveTo>
                  <a:pt x="119826" y="41514"/>
                </a:moveTo>
                <a:lnTo>
                  <a:pt x="80289" y="41514"/>
                </a:lnTo>
                <a:lnTo>
                  <a:pt x="80289" y="119843"/>
                </a:lnTo>
                <a:lnTo>
                  <a:pt x="67630" y="119843"/>
                </a:lnTo>
                <a:lnTo>
                  <a:pt x="67630" y="84125"/>
                </a:lnTo>
                <a:lnTo>
                  <a:pt x="53583" y="84125"/>
                </a:lnTo>
                <a:lnTo>
                  <a:pt x="53583" y="119843"/>
                </a:lnTo>
                <a:lnTo>
                  <a:pt x="40751" y="119843"/>
                </a:lnTo>
                <a:lnTo>
                  <a:pt x="40751" y="41514"/>
                </a:lnTo>
                <a:lnTo>
                  <a:pt x="0" y="41514"/>
                </a:lnTo>
                <a:lnTo>
                  <a:pt x="0" y="29921"/>
                </a:lnTo>
                <a:lnTo>
                  <a:pt x="119826" y="29921"/>
                </a:lnTo>
                <a:lnTo>
                  <a:pt x="119826" y="415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1"/>
          <p:cNvSpPr/>
          <p:nvPr/>
        </p:nvSpPr>
        <p:spPr>
          <a:xfrm>
            <a:off x="2988279" y="1510839"/>
            <a:ext cx="186900" cy="18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4046"/>
                </a:moveTo>
                <a:lnTo>
                  <a:pt x="0" y="107167"/>
                </a:lnTo>
                <a:cubicBezTo>
                  <a:pt x="0" y="114797"/>
                  <a:pt x="5028" y="119826"/>
                  <a:pt x="12832" y="119826"/>
                </a:cubicBezTo>
                <a:lnTo>
                  <a:pt x="105780" y="119826"/>
                </a:lnTo>
                <a:cubicBezTo>
                  <a:pt x="113583" y="119826"/>
                  <a:pt x="119826" y="114797"/>
                  <a:pt x="119826" y="107167"/>
                </a:cubicBezTo>
                <a:lnTo>
                  <a:pt x="119826" y="14046"/>
                </a:lnTo>
                <a:cubicBezTo>
                  <a:pt x="119826" y="6416"/>
                  <a:pt x="113583" y="0"/>
                  <a:pt x="105780" y="0"/>
                </a:cubicBezTo>
                <a:lnTo>
                  <a:pt x="12832" y="0"/>
                </a:lnTo>
                <a:cubicBezTo>
                  <a:pt x="5028" y="0"/>
                  <a:pt x="0" y="6416"/>
                  <a:pt x="0" y="14046"/>
                </a:cubicBezTo>
                <a:close/>
                <a:moveTo>
                  <a:pt x="79075" y="39537"/>
                </a:moveTo>
                <a:cubicBezTo>
                  <a:pt x="79075" y="50982"/>
                  <a:pt x="71445" y="59826"/>
                  <a:pt x="60000" y="59826"/>
                </a:cubicBezTo>
                <a:cubicBezTo>
                  <a:pt x="48554" y="59826"/>
                  <a:pt x="39537" y="50289"/>
                  <a:pt x="39537" y="39537"/>
                </a:cubicBezTo>
                <a:cubicBezTo>
                  <a:pt x="39537" y="28612"/>
                  <a:pt x="48554" y="20289"/>
                  <a:pt x="60000" y="20289"/>
                </a:cubicBezTo>
                <a:cubicBezTo>
                  <a:pt x="71445" y="20289"/>
                  <a:pt x="79075" y="29306"/>
                  <a:pt x="79075" y="39537"/>
                </a:cubicBezTo>
                <a:close/>
                <a:moveTo>
                  <a:pt x="19075" y="93121"/>
                </a:moveTo>
                <a:cubicBezTo>
                  <a:pt x="19075" y="80289"/>
                  <a:pt x="46473" y="72658"/>
                  <a:pt x="60000" y="72658"/>
                </a:cubicBezTo>
                <a:cubicBezTo>
                  <a:pt x="73352" y="72658"/>
                  <a:pt x="99537" y="80289"/>
                  <a:pt x="99537" y="93121"/>
                </a:cubicBezTo>
                <a:lnTo>
                  <a:pt x="99537" y="100751"/>
                </a:lnTo>
                <a:lnTo>
                  <a:pt x="19075" y="100751"/>
                </a:lnTo>
                <a:lnTo>
                  <a:pt x="19075" y="931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1"/>
          <p:cNvSpPr/>
          <p:nvPr/>
        </p:nvSpPr>
        <p:spPr>
          <a:xfrm>
            <a:off x="4513272" y="1501314"/>
            <a:ext cx="209400" cy="20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65" y="0"/>
                </a:moveTo>
                <a:cubicBezTo>
                  <a:pt x="27441" y="0"/>
                  <a:pt x="0" y="26475"/>
                  <a:pt x="0" y="59843"/>
                </a:cubicBezTo>
                <a:cubicBezTo>
                  <a:pt x="0" y="93368"/>
                  <a:pt x="27441" y="119843"/>
                  <a:pt x="60465" y="119843"/>
                </a:cubicBezTo>
                <a:cubicBezTo>
                  <a:pt x="93643" y="119843"/>
                  <a:pt x="119844" y="93368"/>
                  <a:pt x="119844" y="59843"/>
                </a:cubicBezTo>
                <a:cubicBezTo>
                  <a:pt x="119844" y="26475"/>
                  <a:pt x="93643" y="0"/>
                  <a:pt x="60465" y="0"/>
                </a:cubicBezTo>
                <a:close/>
                <a:moveTo>
                  <a:pt x="60465" y="18485"/>
                </a:moveTo>
                <a:cubicBezTo>
                  <a:pt x="70697" y="18485"/>
                  <a:pt x="77674" y="25378"/>
                  <a:pt x="77674" y="35718"/>
                </a:cubicBezTo>
                <a:cubicBezTo>
                  <a:pt x="77674" y="46057"/>
                  <a:pt x="70697" y="54203"/>
                  <a:pt x="60465" y="54203"/>
                </a:cubicBezTo>
                <a:cubicBezTo>
                  <a:pt x="50232" y="54203"/>
                  <a:pt x="42325" y="46057"/>
                  <a:pt x="42325" y="35718"/>
                </a:cubicBezTo>
                <a:cubicBezTo>
                  <a:pt x="42325" y="25378"/>
                  <a:pt x="50232" y="18485"/>
                  <a:pt x="60465" y="18485"/>
                </a:cubicBezTo>
                <a:close/>
                <a:moveTo>
                  <a:pt x="60465" y="103707"/>
                </a:moveTo>
                <a:cubicBezTo>
                  <a:pt x="45736" y="103707"/>
                  <a:pt x="31937" y="95561"/>
                  <a:pt x="24031" y="84125"/>
                </a:cubicBezTo>
                <a:cubicBezTo>
                  <a:pt x="24031" y="72532"/>
                  <a:pt x="48527" y="65639"/>
                  <a:pt x="60465" y="65639"/>
                </a:cubicBezTo>
                <a:cubicBezTo>
                  <a:pt x="72403" y="65639"/>
                  <a:pt x="95813" y="72532"/>
                  <a:pt x="95813" y="84125"/>
                </a:cubicBezTo>
                <a:cubicBezTo>
                  <a:pt x="87906" y="95561"/>
                  <a:pt x="75348" y="103707"/>
                  <a:pt x="60465" y="10370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1"/>
          <p:cNvSpPr/>
          <p:nvPr/>
        </p:nvSpPr>
        <p:spPr>
          <a:xfrm>
            <a:off x="6187073" y="1533461"/>
            <a:ext cx="145200" cy="14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76" y="67137"/>
                </a:moveTo>
                <a:lnTo>
                  <a:pt x="67360" y="67137"/>
                </a:lnTo>
                <a:lnTo>
                  <a:pt x="67360" y="119776"/>
                </a:lnTo>
                <a:lnTo>
                  <a:pt x="50855" y="119776"/>
                </a:lnTo>
                <a:lnTo>
                  <a:pt x="50855" y="67137"/>
                </a:lnTo>
                <a:lnTo>
                  <a:pt x="0" y="67137"/>
                </a:lnTo>
                <a:lnTo>
                  <a:pt x="0" y="50855"/>
                </a:lnTo>
                <a:lnTo>
                  <a:pt x="50855" y="50855"/>
                </a:lnTo>
                <a:lnTo>
                  <a:pt x="50855" y="0"/>
                </a:lnTo>
                <a:lnTo>
                  <a:pt x="67360" y="0"/>
                </a:lnTo>
                <a:lnTo>
                  <a:pt x="67360" y="50855"/>
                </a:lnTo>
                <a:lnTo>
                  <a:pt x="119776" y="50855"/>
                </a:lnTo>
                <a:lnTo>
                  <a:pt x="119776" y="67137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1"/>
          <p:cNvSpPr/>
          <p:nvPr/>
        </p:nvSpPr>
        <p:spPr>
          <a:xfrm>
            <a:off x="7858493" y="1510839"/>
            <a:ext cx="186900" cy="18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800" y="0"/>
                </a:moveTo>
                <a:lnTo>
                  <a:pt x="12813" y="0"/>
                </a:lnTo>
                <a:cubicBezTo>
                  <a:pt x="5194" y="0"/>
                  <a:pt x="0" y="6416"/>
                  <a:pt x="0" y="14046"/>
                </a:cubicBezTo>
                <a:lnTo>
                  <a:pt x="0" y="107167"/>
                </a:lnTo>
                <a:cubicBezTo>
                  <a:pt x="0" y="114797"/>
                  <a:pt x="5194" y="119826"/>
                  <a:pt x="12813" y="119826"/>
                </a:cubicBezTo>
                <a:lnTo>
                  <a:pt x="105800" y="119826"/>
                </a:lnTo>
                <a:cubicBezTo>
                  <a:pt x="113419" y="119826"/>
                  <a:pt x="119826" y="114797"/>
                  <a:pt x="119826" y="107167"/>
                </a:cubicBezTo>
                <a:lnTo>
                  <a:pt x="119826" y="14046"/>
                </a:lnTo>
                <a:cubicBezTo>
                  <a:pt x="119826" y="6416"/>
                  <a:pt x="113419" y="0"/>
                  <a:pt x="105800" y="0"/>
                </a:cubicBezTo>
                <a:close/>
                <a:moveTo>
                  <a:pt x="92987" y="66242"/>
                </a:moveTo>
                <a:lnTo>
                  <a:pt x="66320" y="66242"/>
                </a:lnTo>
                <a:lnTo>
                  <a:pt x="66320" y="93121"/>
                </a:lnTo>
                <a:lnTo>
                  <a:pt x="52294" y="93121"/>
                </a:lnTo>
                <a:lnTo>
                  <a:pt x="52294" y="66242"/>
                </a:lnTo>
                <a:lnTo>
                  <a:pt x="25454" y="66242"/>
                </a:lnTo>
                <a:lnTo>
                  <a:pt x="25454" y="53583"/>
                </a:lnTo>
                <a:lnTo>
                  <a:pt x="52294" y="53583"/>
                </a:lnTo>
                <a:lnTo>
                  <a:pt x="52294" y="26705"/>
                </a:lnTo>
                <a:lnTo>
                  <a:pt x="66320" y="26705"/>
                </a:lnTo>
                <a:lnTo>
                  <a:pt x="66320" y="53583"/>
                </a:lnTo>
                <a:lnTo>
                  <a:pt x="92987" y="53583"/>
                </a:lnTo>
                <a:lnTo>
                  <a:pt x="92987" y="662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1"/>
          <p:cNvSpPr/>
          <p:nvPr/>
        </p:nvSpPr>
        <p:spPr>
          <a:xfrm>
            <a:off x="1378764" y="2194716"/>
            <a:ext cx="209400" cy="20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79" y="0"/>
                </a:moveTo>
                <a:cubicBezTo>
                  <a:pt x="27441" y="0"/>
                  <a:pt x="0" y="26475"/>
                  <a:pt x="0" y="60000"/>
                </a:cubicBezTo>
                <a:cubicBezTo>
                  <a:pt x="0" y="93368"/>
                  <a:pt x="26821" y="119843"/>
                  <a:pt x="59379" y="119843"/>
                </a:cubicBezTo>
                <a:cubicBezTo>
                  <a:pt x="91782" y="119843"/>
                  <a:pt x="119844" y="93368"/>
                  <a:pt x="119844" y="60000"/>
                </a:cubicBezTo>
                <a:cubicBezTo>
                  <a:pt x="119844" y="26475"/>
                  <a:pt x="92403" y="0"/>
                  <a:pt x="59379" y="0"/>
                </a:cubicBezTo>
                <a:close/>
                <a:moveTo>
                  <a:pt x="90077" y="65639"/>
                </a:moveTo>
                <a:lnTo>
                  <a:pt x="66201" y="65639"/>
                </a:lnTo>
                <a:lnTo>
                  <a:pt x="66201" y="89921"/>
                </a:lnTo>
                <a:lnTo>
                  <a:pt x="53643" y="89921"/>
                </a:lnTo>
                <a:lnTo>
                  <a:pt x="53643" y="65639"/>
                </a:lnTo>
                <a:lnTo>
                  <a:pt x="29767" y="65639"/>
                </a:lnTo>
                <a:lnTo>
                  <a:pt x="29767" y="54203"/>
                </a:lnTo>
                <a:lnTo>
                  <a:pt x="53643" y="54203"/>
                </a:lnTo>
                <a:lnTo>
                  <a:pt x="53643" y="29921"/>
                </a:lnTo>
                <a:lnTo>
                  <a:pt x="66201" y="29921"/>
                </a:lnTo>
                <a:lnTo>
                  <a:pt x="66201" y="54203"/>
                </a:lnTo>
                <a:lnTo>
                  <a:pt x="90077" y="54203"/>
                </a:lnTo>
                <a:lnTo>
                  <a:pt x="90077" y="6563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1"/>
          <p:cNvSpPr/>
          <p:nvPr/>
        </p:nvSpPr>
        <p:spPr>
          <a:xfrm>
            <a:off x="2976375" y="2194716"/>
            <a:ext cx="208200" cy="20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131" y="29921"/>
                </a:moveTo>
                <a:lnTo>
                  <a:pt x="54799" y="29921"/>
                </a:lnTo>
                <a:lnTo>
                  <a:pt x="54799" y="54203"/>
                </a:lnTo>
                <a:lnTo>
                  <a:pt x="30737" y="54203"/>
                </a:lnTo>
                <a:lnTo>
                  <a:pt x="30737" y="65639"/>
                </a:lnTo>
                <a:lnTo>
                  <a:pt x="54799" y="65639"/>
                </a:lnTo>
                <a:lnTo>
                  <a:pt x="54799" y="89921"/>
                </a:lnTo>
                <a:lnTo>
                  <a:pt x="66131" y="89921"/>
                </a:lnTo>
                <a:lnTo>
                  <a:pt x="66131" y="65639"/>
                </a:lnTo>
                <a:lnTo>
                  <a:pt x="90194" y="65639"/>
                </a:lnTo>
                <a:lnTo>
                  <a:pt x="90194" y="54203"/>
                </a:lnTo>
                <a:lnTo>
                  <a:pt x="66131" y="54203"/>
                </a:lnTo>
                <a:lnTo>
                  <a:pt x="66131" y="29921"/>
                </a:lnTo>
                <a:close/>
                <a:moveTo>
                  <a:pt x="60543" y="0"/>
                </a:moveTo>
                <a:cubicBezTo>
                  <a:pt x="27322" y="0"/>
                  <a:pt x="0" y="26475"/>
                  <a:pt x="0" y="60000"/>
                </a:cubicBezTo>
                <a:cubicBezTo>
                  <a:pt x="0" y="93368"/>
                  <a:pt x="27322" y="119843"/>
                  <a:pt x="60543" y="119843"/>
                </a:cubicBezTo>
                <a:cubicBezTo>
                  <a:pt x="93609" y="119843"/>
                  <a:pt x="119844" y="93368"/>
                  <a:pt x="119844" y="60000"/>
                </a:cubicBezTo>
                <a:cubicBezTo>
                  <a:pt x="119844" y="26475"/>
                  <a:pt x="93609" y="0"/>
                  <a:pt x="60543" y="0"/>
                </a:cubicBezTo>
                <a:close/>
                <a:moveTo>
                  <a:pt x="60543" y="108250"/>
                </a:moveTo>
                <a:cubicBezTo>
                  <a:pt x="34307" y="108250"/>
                  <a:pt x="12574" y="86475"/>
                  <a:pt x="12574" y="60000"/>
                </a:cubicBezTo>
                <a:cubicBezTo>
                  <a:pt x="12574" y="33368"/>
                  <a:pt x="34307" y="11592"/>
                  <a:pt x="60543" y="11592"/>
                </a:cubicBezTo>
                <a:cubicBezTo>
                  <a:pt x="86778" y="11592"/>
                  <a:pt x="108512" y="33368"/>
                  <a:pt x="108512" y="60000"/>
                </a:cubicBezTo>
                <a:cubicBezTo>
                  <a:pt x="108512" y="86475"/>
                  <a:pt x="86778" y="108250"/>
                  <a:pt x="60543" y="1082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51"/>
          <p:cNvSpPr/>
          <p:nvPr/>
        </p:nvSpPr>
        <p:spPr>
          <a:xfrm>
            <a:off x="4513272" y="2173284"/>
            <a:ext cx="209400" cy="24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4031" y="89482"/>
                </a:moveTo>
                <a:cubicBezTo>
                  <a:pt x="24031" y="93232"/>
                  <a:pt x="27441" y="95172"/>
                  <a:pt x="30852" y="95172"/>
                </a:cubicBezTo>
                <a:lnTo>
                  <a:pt x="36589" y="95172"/>
                </a:lnTo>
                <a:lnTo>
                  <a:pt x="36589" y="112241"/>
                </a:lnTo>
                <a:cubicBezTo>
                  <a:pt x="36589" y="115991"/>
                  <a:pt x="41085" y="119870"/>
                  <a:pt x="45736" y="119870"/>
                </a:cubicBezTo>
                <a:cubicBezTo>
                  <a:pt x="50232" y="119870"/>
                  <a:pt x="54728" y="115991"/>
                  <a:pt x="54728" y="112241"/>
                </a:cubicBezTo>
                <a:lnTo>
                  <a:pt x="54728" y="95172"/>
                </a:lnTo>
                <a:lnTo>
                  <a:pt x="66201" y="95172"/>
                </a:lnTo>
                <a:lnTo>
                  <a:pt x="66201" y="112241"/>
                </a:lnTo>
                <a:cubicBezTo>
                  <a:pt x="66201" y="115991"/>
                  <a:pt x="70697" y="119870"/>
                  <a:pt x="75348" y="119870"/>
                </a:cubicBezTo>
                <a:cubicBezTo>
                  <a:pt x="79844" y="119870"/>
                  <a:pt x="84496" y="115991"/>
                  <a:pt x="84496" y="112241"/>
                </a:cubicBezTo>
                <a:lnTo>
                  <a:pt x="84496" y="95172"/>
                </a:lnTo>
                <a:lnTo>
                  <a:pt x="90077" y="95172"/>
                </a:lnTo>
                <a:cubicBezTo>
                  <a:pt x="93643" y="95172"/>
                  <a:pt x="95813" y="93232"/>
                  <a:pt x="95813" y="89482"/>
                </a:cubicBezTo>
                <a:lnTo>
                  <a:pt x="95813" y="39956"/>
                </a:lnTo>
                <a:lnTo>
                  <a:pt x="24031" y="39956"/>
                </a:lnTo>
                <a:lnTo>
                  <a:pt x="24031" y="89482"/>
                </a:lnTo>
                <a:close/>
                <a:moveTo>
                  <a:pt x="9147" y="39956"/>
                </a:moveTo>
                <a:cubicBezTo>
                  <a:pt x="4651" y="39956"/>
                  <a:pt x="0" y="43836"/>
                  <a:pt x="0" y="47586"/>
                </a:cubicBezTo>
                <a:lnTo>
                  <a:pt x="0" y="82758"/>
                </a:lnTo>
                <a:cubicBezTo>
                  <a:pt x="0" y="86508"/>
                  <a:pt x="4031" y="89482"/>
                  <a:pt x="9147" y="89482"/>
                </a:cubicBezTo>
                <a:cubicBezTo>
                  <a:pt x="14263" y="89482"/>
                  <a:pt x="18294" y="86508"/>
                  <a:pt x="18294" y="82758"/>
                </a:cubicBezTo>
                <a:lnTo>
                  <a:pt x="18294" y="47586"/>
                </a:lnTo>
                <a:cubicBezTo>
                  <a:pt x="18294" y="43836"/>
                  <a:pt x="14883" y="39956"/>
                  <a:pt x="9147" y="39956"/>
                </a:cubicBezTo>
                <a:close/>
                <a:moveTo>
                  <a:pt x="110697" y="39956"/>
                </a:moveTo>
                <a:cubicBezTo>
                  <a:pt x="106046" y="39956"/>
                  <a:pt x="101550" y="43836"/>
                  <a:pt x="101550" y="47586"/>
                </a:cubicBezTo>
                <a:lnTo>
                  <a:pt x="101550" y="82758"/>
                </a:lnTo>
                <a:cubicBezTo>
                  <a:pt x="101550" y="86508"/>
                  <a:pt x="106046" y="89482"/>
                  <a:pt x="110697" y="89482"/>
                </a:cubicBezTo>
                <a:cubicBezTo>
                  <a:pt x="115193" y="89482"/>
                  <a:pt x="119844" y="86508"/>
                  <a:pt x="119844" y="82758"/>
                </a:cubicBezTo>
                <a:lnTo>
                  <a:pt x="119844" y="47586"/>
                </a:lnTo>
                <a:cubicBezTo>
                  <a:pt x="119844" y="43836"/>
                  <a:pt x="115193" y="39956"/>
                  <a:pt x="110697" y="39956"/>
                </a:cubicBezTo>
                <a:close/>
                <a:moveTo>
                  <a:pt x="81085" y="11379"/>
                </a:moveTo>
                <a:lnTo>
                  <a:pt x="88992" y="4784"/>
                </a:lnTo>
                <a:cubicBezTo>
                  <a:pt x="90077" y="3879"/>
                  <a:pt x="90077" y="1939"/>
                  <a:pt x="88992" y="1034"/>
                </a:cubicBezTo>
                <a:cubicBezTo>
                  <a:pt x="87906" y="0"/>
                  <a:pt x="85581" y="0"/>
                  <a:pt x="84496" y="1034"/>
                </a:cubicBezTo>
                <a:lnTo>
                  <a:pt x="75348" y="8534"/>
                </a:lnTo>
                <a:cubicBezTo>
                  <a:pt x="71937" y="6724"/>
                  <a:pt x="66201" y="5689"/>
                  <a:pt x="60465" y="5689"/>
                </a:cubicBezTo>
                <a:cubicBezTo>
                  <a:pt x="54728" y="5689"/>
                  <a:pt x="49147" y="6724"/>
                  <a:pt x="44496" y="8534"/>
                </a:cubicBezTo>
                <a:lnTo>
                  <a:pt x="35348" y="1034"/>
                </a:lnTo>
                <a:cubicBezTo>
                  <a:pt x="34263" y="0"/>
                  <a:pt x="31937" y="0"/>
                  <a:pt x="30852" y="1034"/>
                </a:cubicBezTo>
                <a:cubicBezTo>
                  <a:pt x="30852" y="1939"/>
                  <a:pt x="30852" y="3879"/>
                  <a:pt x="30852" y="4784"/>
                </a:cubicBezTo>
                <a:lnTo>
                  <a:pt x="38914" y="11379"/>
                </a:lnTo>
                <a:cubicBezTo>
                  <a:pt x="30852" y="17198"/>
                  <a:pt x="24031" y="24698"/>
                  <a:pt x="24031" y="35172"/>
                </a:cubicBezTo>
                <a:lnTo>
                  <a:pt x="95813" y="35172"/>
                </a:lnTo>
                <a:cubicBezTo>
                  <a:pt x="95813" y="24698"/>
                  <a:pt x="90077" y="16163"/>
                  <a:pt x="81085" y="11379"/>
                </a:cubicBezTo>
                <a:close/>
                <a:moveTo>
                  <a:pt x="47906" y="24698"/>
                </a:moveTo>
                <a:lnTo>
                  <a:pt x="42325" y="24698"/>
                </a:lnTo>
                <a:lnTo>
                  <a:pt x="42325" y="20043"/>
                </a:lnTo>
                <a:lnTo>
                  <a:pt x="47906" y="20043"/>
                </a:lnTo>
                <a:lnTo>
                  <a:pt x="47906" y="24698"/>
                </a:lnTo>
                <a:close/>
                <a:moveTo>
                  <a:pt x="77674" y="24698"/>
                </a:moveTo>
                <a:lnTo>
                  <a:pt x="71937" y="24698"/>
                </a:lnTo>
                <a:lnTo>
                  <a:pt x="71937" y="20043"/>
                </a:lnTo>
                <a:lnTo>
                  <a:pt x="77674" y="20043"/>
                </a:lnTo>
                <a:lnTo>
                  <a:pt x="77674" y="2469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1"/>
          <p:cNvSpPr/>
          <p:nvPr/>
        </p:nvSpPr>
        <p:spPr>
          <a:xfrm>
            <a:off x="6175168" y="2214956"/>
            <a:ext cx="166500" cy="16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9902"/>
                </a:moveTo>
                <a:lnTo>
                  <a:pt x="30048" y="29902"/>
                </a:lnTo>
                <a:lnTo>
                  <a:pt x="30048" y="0"/>
                </a:lnTo>
                <a:lnTo>
                  <a:pt x="0" y="0"/>
                </a:lnTo>
                <a:lnTo>
                  <a:pt x="0" y="29902"/>
                </a:lnTo>
                <a:close/>
                <a:moveTo>
                  <a:pt x="45751" y="119805"/>
                </a:moveTo>
                <a:lnTo>
                  <a:pt x="75605" y="119805"/>
                </a:lnTo>
                <a:lnTo>
                  <a:pt x="75605" y="89902"/>
                </a:lnTo>
                <a:lnTo>
                  <a:pt x="45751" y="89902"/>
                </a:lnTo>
                <a:lnTo>
                  <a:pt x="45751" y="119805"/>
                </a:lnTo>
                <a:close/>
                <a:moveTo>
                  <a:pt x="0" y="119805"/>
                </a:moveTo>
                <a:lnTo>
                  <a:pt x="30048" y="119805"/>
                </a:lnTo>
                <a:lnTo>
                  <a:pt x="30048" y="89902"/>
                </a:lnTo>
                <a:lnTo>
                  <a:pt x="0" y="89902"/>
                </a:lnTo>
                <a:lnTo>
                  <a:pt x="0" y="119805"/>
                </a:lnTo>
                <a:close/>
                <a:moveTo>
                  <a:pt x="0" y="75533"/>
                </a:moveTo>
                <a:lnTo>
                  <a:pt x="30048" y="75533"/>
                </a:lnTo>
                <a:lnTo>
                  <a:pt x="30048" y="45631"/>
                </a:lnTo>
                <a:lnTo>
                  <a:pt x="0" y="45631"/>
                </a:lnTo>
                <a:lnTo>
                  <a:pt x="0" y="75533"/>
                </a:lnTo>
                <a:close/>
                <a:moveTo>
                  <a:pt x="45751" y="75533"/>
                </a:moveTo>
                <a:lnTo>
                  <a:pt x="75605" y="75533"/>
                </a:lnTo>
                <a:lnTo>
                  <a:pt x="75605" y="45631"/>
                </a:lnTo>
                <a:lnTo>
                  <a:pt x="45751" y="45631"/>
                </a:lnTo>
                <a:lnTo>
                  <a:pt x="45751" y="75533"/>
                </a:lnTo>
                <a:close/>
                <a:moveTo>
                  <a:pt x="89951" y="0"/>
                </a:moveTo>
                <a:lnTo>
                  <a:pt x="89951" y="29902"/>
                </a:lnTo>
                <a:lnTo>
                  <a:pt x="119806" y="29902"/>
                </a:lnTo>
                <a:lnTo>
                  <a:pt x="119806" y="0"/>
                </a:lnTo>
                <a:lnTo>
                  <a:pt x="89951" y="0"/>
                </a:lnTo>
                <a:close/>
                <a:moveTo>
                  <a:pt x="45751" y="29902"/>
                </a:moveTo>
                <a:lnTo>
                  <a:pt x="75605" y="29902"/>
                </a:lnTo>
                <a:lnTo>
                  <a:pt x="75605" y="0"/>
                </a:lnTo>
                <a:lnTo>
                  <a:pt x="45751" y="0"/>
                </a:lnTo>
                <a:lnTo>
                  <a:pt x="45751" y="29902"/>
                </a:lnTo>
                <a:close/>
                <a:moveTo>
                  <a:pt x="89951" y="75533"/>
                </a:moveTo>
                <a:lnTo>
                  <a:pt x="119806" y="75533"/>
                </a:lnTo>
                <a:lnTo>
                  <a:pt x="119806" y="45631"/>
                </a:lnTo>
                <a:lnTo>
                  <a:pt x="89951" y="45631"/>
                </a:lnTo>
                <a:lnTo>
                  <a:pt x="89951" y="75533"/>
                </a:lnTo>
                <a:close/>
                <a:moveTo>
                  <a:pt x="89951" y="119805"/>
                </a:moveTo>
                <a:lnTo>
                  <a:pt x="119806" y="119805"/>
                </a:lnTo>
                <a:lnTo>
                  <a:pt x="119806" y="89902"/>
                </a:lnTo>
                <a:lnTo>
                  <a:pt x="89951" y="89902"/>
                </a:lnTo>
                <a:lnTo>
                  <a:pt x="89951" y="11980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1"/>
          <p:cNvSpPr/>
          <p:nvPr/>
        </p:nvSpPr>
        <p:spPr>
          <a:xfrm>
            <a:off x="7858493" y="2205432"/>
            <a:ext cx="186900" cy="18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844" y="15260"/>
                </a:moveTo>
                <a:lnTo>
                  <a:pt x="107012" y="3815"/>
                </a:lnTo>
                <a:cubicBezTo>
                  <a:pt x="105800" y="1213"/>
                  <a:pt x="103203" y="0"/>
                  <a:pt x="99393" y="0"/>
                </a:cubicBezTo>
                <a:lnTo>
                  <a:pt x="19047" y="0"/>
                </a:lnTo>
                <a:cubicBezTo>
                  <a:pt x="16623" y="0"/>
                  <a:pt x="12813" y="1213"/>
                  <a:pt x="11428" y="3815"/>
                </a:cubicBezTo>
                <a:lnTo>
                  <a:pt x="2597" y="15260"/>
                </a:lnTo>
                <a:cubicBezTo>
                  <a:pt x="1385" y="17861"/>
                  <a:pt x="0" y="20462"/>
                  <a:pt x="0" y="22890"/>
                </a:cubicBezTo>
                <a:lnTo>
                  <a:pt x="0" y="107167"/>
                </a:lnTo>
                <a:cubicBezTo>
                  <a:pt x="0" y="113410"/>
                  <a:pt x="5194" y="119826"/>
                  <a:pt x="12813" y="119826"/>
                </a:cubicBezTo>
                <a:lnTo>
                  <a:pt x="105800" y="119826"/>
                </a:lnTo>
                <a:cubicBezTo>
                  <a:pt x="113419" y="119826"/>
                  <a:pt x="119826" y="113410"/>
                  <a:pt x="119826" y="107167"/>
                </a:cubicBezTo>
                <a:lnTo>
                  <a:pt x="119826" y="22890"/>
                </a:lnTo>
                <a:cubicBezTo>
                  <a:pt x="119826" y="20462"/>
                  <a:pt x="118441" y="17861"/>
                  <a:pt x="115844" y="15260"/>
                </a:cubicBezTo>
                <a:close/>
                <a:moveTo>
                  <a:pt x="59913" y="96936"/>
                </a:moveTo>
                <a:lnTo>
                  <a:pt x="23030" y="60000"/>
                </a:lnTo>
                <a:lnTo>
                  <a:pt x="45887" y="60000"/>
                </a:lnTo>
                <a:lnTo>
                  <a:pt x="45887" y="47167"/>
                </a:lnTo>
                <a:lnTo>
                  <a:pt x="72554" y="47167"/>
                </a:lnTo>
                <a:lnTo>
                  <a:pt x="72554" y="60000"/>
                </a:lnTo>
                <a:lnTo>
                  <a:pt x="95584" y="60000"/>
                </a:lnTo>
                <a:lnTo>
                  <a:pt x="59913" y="96936"/>
                </a:lnTo>
                <a:close/>
                <a:moveTo>
                  <a:pt x="12813" y="12658"/>
                </a:moveTo>
                <a:lnTo>
                  <a:pt x="19047" y="6416"/>
                </a:lnTo>
                <a:lnTo>
                  <a:pt x="98008" y="6416"/>
                </a:lnTo>
                <a:lnTo>
                  <a:pt x="104415" y="12658"/>
                </a:lnTo>
                <a:lnTo>
                  <a:pt x="12813" y="1265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1"/>
          <p:cNvSpPr/>
          <p:nvPr/>
        </p:nvSpPr>
        <p:spPr>
          <a:xfrm>
            <a:off x="1400193" y="2936226"/>
            <a:ext cx="165600" cy="16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03" y="52730"/>
                </a:moveTo>
                <a:lnTo>
                  <a:pt x="27450" y="52730"/>
                </a:lnTo>
                <a:lnTo>
                  <a:pt x="70784" y="10080"/>
                </a:lnTo>
                <a:lnTo>
                  <a:pt x="59215" y="0"/>
                </a:lnTo>
                <a:lnTo>
                  <a:pt x="0" y="59903"/>
                </a:lnTo>
                <a:lnTo>
                  <a:pt x="59215" y="119806"/>
                </a:lnTo>
                <a:lnTo>
                  <a:pt x="70784" y="108368"/>
                </a:lnTo>
                <a:lnTo>
                  <a:pt x="27450" y="67075"/>
                </a:lnTo>
                <a:lnTo>
                  <a:pt x="119803" y="67075"/>
                </a:lnTo>
                <a:lnTo>
                  <a:pt x="119803" y="5273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1"/>
          <p:cNvSpPr/>
          <p:nvPr/>
        </p:nvSpPr>
        <p:spPr>
          <a:xfrm>
            <a:off x="3029946" y="2998139"/>
            <a:ext cx="103500" cy="5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000" y="119400"/>
                </a:lnTo>
                <a:lnTo>
                  <a:pt x="119687" y="0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1"/>
          <p:cNvSpPr/>
          <p:nvPr/>
        </p:nvSpPr>
        <p:spPr>
          <a:xfrm rot="16200000">
            <a:off x="4513272" y="2917176"/>
            <a:ext cx="209400" cy="20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65" y="0"/>
                </a:moveTo>
                <a:cubicBezTo>
                  <a:pt x="27441" y="0"/>
                  <a:pt x="0" y="26475"/>
                  <a:pt x="0" y="59843"/>
                </a:cubicBezTo>
                <a:cubicBezTo>
                  <a:pt x="0" y="93211"/>
                  <a:pt x="27441" y="119843"/>
                  <a:pt x="60465" y="119843"/>
                </a:cubicBezTo>
                <a:cubicBezTo>
                  <a:pt x="93643" y="119843"/>
                  <a:pt x="119844" y="93211"/>
                  <a:pt x="119844" y="59843"/>
                </a:cubicBezTo>
                <a:cubicBezTo>
                  <a:pt x="119844" y="26475"/>
                  <a:pt x="93643" y="0"/>
                  <a:pt x="60465" y="0"/>
                </a:cubicBezTo>
                <a:close/>
                <a:moveTo>
                  <a:pt x="60465" y="71436"/>
                </a:moveTo>
                <a:lnTo>
                  <a:pt x="36589" y="47154"/>
                </a:lnTo>
                <a:lnTo>
                  <a:pt x="84496" y="47154"/>
                </a:lnTo>
                <a:lnTo>
                  <a:pt x="60465" y="714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6207311" y="2998139"/>
            <a:ext cx="103500" cy="5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400"/>
                </a:moveTo>
                <a:lnTo>
                  <a:pt x="59843" y="0"/>
                </a:lnTo>
                <a:lnTo>
                  <a:pt x="119686" y="119400"/>
                </a:lnTo>
                <a:lnTo>
                  <a:pt x="0" y="11940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7869207" y="2936226"/>
            <a:ext cx="165600" cy="16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687" y="0"/>
                </a:moveTo>
                <a:lnTo>
                  <a:pt x="49099" y="10080"/>
                </a:lnTo>
                <a:lnTo>
                  <a:pt x="92504" y="52730"/>
                </a:lnTo>
                <a:lnTo>
                  <a:pt x="0" y="52730"/>
                </a:lnTo>
                <a:lnTo>
                  <a:pt x="0" y="67075"/>
                </a:lnTo>
                <a:lnTo>
                  <a:pt x="92504" y="67075"/>
                </a:lnTo>
                <a:lnTo>
                  <a:pt x="49099" y="108368"/>
                </a:lnTo>
                <a:lnTo>
                  <a:pt x="60687" y="119806"/>
                </a:lnTo>
                <a:lnTo>
                  <a:pt x="119803" y="59903"/>
                </a:lnTo>
                <a:lnTo>
                  <a:pt x="60687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1"/>
          <p:cNvSpPr/>
          <p:nvPr/>
        </p:nvSpPr>
        <p:spPr>
          <a:xfrm>
            <a:off x="1378764" y="3722901"/>
            <a:ext cx="209400" cy="11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178" y="119718"/>
                </a:moveTo>
                <a:cubicBezTo>
                  <a:pt x="14883" y="119718"/>
                  <a:pt x="0" y="93021"/>
                  <a:pt x="0" y="59859"/>
                </a:cubicBezTo>
                <a:cubicBezTo>
                  <a:pt x="0" y="26697"/>
                  <a:pt x="14883" y="0"/>
                  <a:pt x="33178" y="0"/>
                </a:cubicBezTo>
                <a:lnTo>
                  <a:pt x="95813" y="0"/>
                </a:lnTo>
                <a:cubicBezTo>
                  <a:pt x="108372" y="0"/>
                  <a:pt x="119844" y="19391"/>
                  <a:pt x="119844" y="43278"/>
                </a:cubicBezTo>
                <a:cubicBezTo>
                  <a:pt x="119844" y="67166"/>
                  <a:pt x="108372" y="86838"/>
                  <a:pt x="95813" y="86838"/>
                </a:cubicBezTo>
                <a:lnTo>
                  <a:pt x="44496" y="86838"/>
                </a:lnTo>
                <a:cubicBezTo>
                  <a:pt x="36589" y="86838"/>
                  <a:pt x="29767" y="74192"/>
                  <a:pt x="29767" y="59859"/>
                </a:cubicBezTo>
                <a:cubicBezTo>
                  <a:pt x="29767" y="45245"/>
                  <a:pt x="36589" y="32880"/>
                  <a:pt x="44496" y="32880"/>
                </a:cubicBezTo>
                <a:lnTo>
                  <a:pt x="90077" y="32880"/>
                </a:lnTo>
                <a:lnTo>
                  <a:pt x="90077" y="49461"/>
                </a:lnTo>
                <a:lnTo>
                  <a:pt x="44496" y="49461"/>
                </a:lnTo>
                <a:cubicBezTo>
                  <a:pt x="41085" y="49461"/>
                  <a:pt x="38759" y="53676"/>
                  <a:pt x="38759" y="59859"/>
                </a:cubicBezTo>
                <a:cubicBezTo>
                  <a:pt x="38759" y="66042"/>
                  <a:pt x="41085" y="70257"/>
                  <a:pt x="44496" y="70257"/>
                </a:cubicBezTo>
                <a:lnTo>
                  <a:pt x="95813" y="70257"/>
                </a:lnTo>
                <a:cubicBezTo>
                  <a:pt x="103875" y="70257"/>
                  <a:pt x="110697" y="58735"/>
                  <a:pt x="110697" y="43278"/>
                </a:cubicBezTo>
                <a:cubicBezTo>
                  <a:pt x="110697" y="27822"/>
                  <a:pt x="103875" y="16299"/>
                  <a:pt x="95813" y="16299"/>
                </a:cubicBezTo>
                <a:lnTo>
                  <a:pt x="33178" y="16299"/>
                </a:lnTo>
                <a:cubicBezTo>
                  <a:pt x="19379" y="16299"/>
                  <a:pt x="9147" y="35971"/>
                  <a:pt x="9147" y="59859"/>
                </a:cubicBezTo>
                <a:cubicBezTo>
                  <a:pt x="9147" y="83466"/>
                  <a:pt x="19379" y="103138"/>
                  <a:pt x="33178" y="103138"/>
                </a:cubicBezTo>
                <a:lnTo>
                  <a:pt x="90077" y="103138"/>
                </a:lnTo>
                <a:lnTo>
                  <a:pt x="90077" y="119718"/>
                </a:lnTo>
                <a:lnTo>
                  <a:pt x="33178" y="119718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1"/>
          <p:cNvSpPr/>
          <p:nvPr/>
        </p:nvSpPr>
        <p:spPr>
          <a:xfrm>
            <a:off x="2957328" y="3681229"/>
            <a:ext cx="2499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9396" y="0"/>
                </a:moveTo>
                <a:lnTo>
                  <a:pt x="35172" y="0"/>
                </a:lnTo>
                <a:cubicBezTo>
                  <a:pt x="31422" y="0"/>
                  <a:pt x="28577" y="2571"/>
                  <a:pt x="26637" y="6342"/>
                </a:cubicBezTo>
                <a:lnTo>
                  <a:pt x="0" y="59314"/>
                </a:lnTo>
                <a:lnTo>
                  <a:pt x="26637" y="113485"/>
                </a:lnTo>
                <a:cubicBezTo>
                  <a:pt x="28577" y="116057"/>
                  <a:pt x="31422" y="119828"/>
                  <a:pt x="35172" y="119828"/>
                </a:cubicBezTo>
                <a:lnTo>
                  <a:pt x="109396" y="119828"/>
                </a:lnTo>
                <a:cubicBezTo>
                  <a:pt x="115086" y="119828"/>
                  <a:pt x="119870" y="113485"/>
                  <a:pt x="119870" y="105942"/>
                </a:cubicBezTo>
                <a:lnTo>
                  <a:pt x="119870" y="13885"/>
                </a:lnTo>
                <a:cubicBezTo>
                  <a:pt x="119870" y="6342"/>
                  <a:pt x="115086" y="0"/>
                  <a:pt x="109396" y="0"/>
                </a:cubicBezTo>
                <a:close/>
                <a:moveTo>
                  <a:pt x="94137" y="83314"/>
                </a:moveTo>
                <a:lnTo>
                  <a:pt x="87543" y="93257"/>
                </a:lnTo>
                <a:lnTo>
                  <a:pt x="69439" y="69428"/>
                </a:lnTo>
                <a:lnTo>
                  <a:pt x="51465" y="93257"/>
                </a:lnTo>
                <a:lnTo>
                  <a:pt x="44741" y="83314"/>
                </a:lnTo>
                <a:lnTo>
                  <a:pt x="62844" y="59314"/>
                </a:lnTo>
                <a:lnTo>
                  <a:pt x="44741" y="36514"/>
                </a:lnTo>
                <a:lnTo>
                  <a:pt x="51465" y="26571"/>
                </a:lnTo>
                <a:lnTo>
                  <a:pt x="69439" y="50400"/>
                </a:lnTo>
                <a:lnTo>
                  <a:pt x="87543" y="26571"/>
                </a:lnTo>
                <a:lnTo>
                  <a:pt x="94137" y="36514"/>
                </a:lnTo>
                <a:lnTo>
                  <a:pt x="77068" y="59314"/>
                </a:lnTo>
                <a:lnTo>
                  <a:pt x="94137" y="833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1"/>
          <p:cNvSpPr/>
          <p:nvPr/>
        </p:nvSpPr>
        <p:spPr>
          <a:xfrm>
            <a:off x="4494225" y="3693136"/>
            <a:ext cx="249900" cy="1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077" y="44705"/>
                </a:moveTo>
                <a:cubicBezTo>
                  <a:pt x="93232" y="18823"/>
                  <a:pt x="77974" y="0"/>
                  <a:pt x="59870" y="0"/>
                </a:cubicBezTo>
                <a:cubicBezTo>
                  <a:pt x="45646" y="0"/>
                  <a:pt x="33232" y="11568"/>
                  <a:pt x="26637" y="30392"/>
                </a:cubicBezTo>
                <a:cubicBezTo>
                  <a:pt x="11379" y="33137"/>
                  <a:pt x="0" y="51960"/>
                  <a:pt x="0" y="75098"/>
                </a:cubicBezTo>
                <a:cubicBezTo>
                  <a:pt x="0" y="99607"/>
                  <a:pt x="13318" y="119803"/>
                  <a:pt x="29482" y="119803"/>
                </a:cubicBezTo>
                <a:lnTo>
                  <a:pt x="94137" y="119803"/>
                </a:lnTo>
                <a:cubicBezTo>
                  <a:pt x="108362" y="119803"/>
                  <a:pt x="119870" y="103921"/>
                  <a:pt x="119870" y="82352"/>
                </a:cubicBezTo>
                <a:cubicBezTo>
                  <a:pt x="119870" y="63529"/>
                  <a:pt x="109396" y="46274"/>
                  <a:pt x="96077" y="44705"/>
                </a:cubicBezTo>
                <a:close/>
                <a:moveTo>
                  <a:pt x="69439" y="67843"/>
                </a:moveTo>
                <a:lnTo>
                  <a:pt x="69439" y="98039"/>
                </a:lnTo>
                <a:lnTo>
                  <a:pt x="49396" y="98039"/>
                </a:lnTo>
                <a:lnTo>
                  <a:pt x="49396" y="67843"/>
                </a:lnTo>
                <a:lnTo>
                  <a:pt x="35172" y="67843"/>
                </a:lnTo>
                <a:lnTo>
                  <a:pt x="59870" y="30392"/>
                </a:lnTo>
                <a:lnTo>
                  <a:pt x="84568" y="67843"/>
                </a:lnTo>
                <a:lnTo>
                  <a:pt x="69439" y="678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1"/>
          <p:cNvSpPr/>
          <p:nvPr/>
        </p:nvSpPr>
        <p:spPr>
          <a:xfrm>
            <a:off x="6156121" y="3670513"/>
            <a:ext cx="207000" cy="209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43" y="0"/>
                </a:moveTo>
                <a:cubicBezTo>
                  <a:pt x="26475" y="0"/>
                  <a:pt x="0" y="26821"/>
                  <a:pt x="0" y="59379"/>
                </a:cubicBezTo>
                <a:cubicBezTo>
                  <a:pt x="0" y="91782"/>
                  <a:pt x="26475" y="119844"/>
                  <a:pt x="59843" y="119844"/>
                </a:cubicBezTo>
                <a:cubicBezTo>
                  <a:pt x="93368" y="119844"/>
                  <a:pt x="119843" y="91782"/>
                  <a:pt x="119843" y="59379"/>
                </a:cubicBezTo>
                <a:cubicBezTo>
                  <a:pt x="119843" y="26821"/>
                  <a:pt x="93368" y="0"/>
                  <a:pt x="59843" y="0"/>
                </a:cubicBezTo>
                <a:close/>
                <a:moveTo>
                  <a:pt x="11436" y="59379"/>
                </a:moveTo>
                <a:cubicBezTo>
                  <a:pt x="11436" y="33178"/>
                  <a:pt x="33368" y="12558"/>
                  <a:pt x="59843" y="12558"/>
                </a:cubicBezTo>
                <a:cubicBezTo>
                  <a:pt x="71436" y="12558"/>
                  <a:pt x="80678" y="15968"/>
                  <a:pt x="89765" y="22790"/>
                </a:cubicBezTo>
                <a:lnTo>
                  <a:pt x="21932" y="88992"/>
                </a:lnTo>
                <a:cubicBezTo>
                  <a:pt x="14882" y="81085"/>
                  <a:pt x="11436" y="70697"/>
                  <a:pt x="11436" y="59379"/>
                </a:cubicBezTo>
                <a:close/>
                <a:moveTo>
                  <a:pt x="59843" y="107286"/>
                </a:moveTo>
                <a:cubicBezTo>
                  <a:pt x="49503" y="107286"/>
                  <a:pt x="39164" y="103875"/>
                  <a:pt x="29921" y="97054"/>
                </a:cubicBezTo>
                <a:lnTo>
                  <a:pt x="97911" y="30852"/>
                </a:lnTo>
                <a:cubicBezTo>
                  <a:pt x="104804" y="38759"/>
                  <a:pt x="108250" y="49147"/>
                  <a:pt x="108250" y="59379"/>
                </a:cubicBezTo>
                <a:cubicBezTo>
                  <a:pt x="108250" y="86666"/>
                  <a:pt x="86318" y="107286"/>
                  <a:pt x="59843" y="10728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1"/>
          <p:cNvSpPr/>
          <p:nvPr/>
        </p:nvSpPr>
        <p:spPr>
          <a:xfrm>
            <a:off x="7869207" y="3670513"/>
            <a:ext cx="165600" cy="209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466" y="119844"/>
                </a:moveTo>
                <a:cubicBezTo>
                  <a:pt x="114108" y="119844"/>
                  <a:pt x="119803" y="114108"/>
                  <a:pt x="119803" y="107286"/>
                </a:cubicBezTo>
                <a:lnTo>
                  <a:pt x="119803" y="12558"/>
                </a:lnTo>
                <a:cubicBezTo>
                  <a:pt x="119803" y="5736"/>
                  <a:pt x="114108" y="0"/>
                  <a:pt x="105466" y="0"/>
                </a:cubicBezTo>
                <a:lnTo>
                  <a:pt x="60687" y="0"/>
                </a:lnTo>
                <a:lnTo>
                  <a:pt x="60687" y="42170"/>
                </a:lnTo>
                <a:lnTo>
                  <a:pt x="41833" y="33178"/>
                </a:lnTo>
                <a:lnTo>
                  <a:pt x="21603" y="42170"/>
                </a:lnTo>
                <a:lnTo>
                  <a:pt x="21603" y="0"/>
                </a:lnTo>
                <a:lnTo>
                  <a:pt x="14337" y="0"/>
                </a:lnTo>
                <a:cubicBezTo>
                  <a:pt x="5695" y="0"/>
                  <a:pt x="0" y="5736"/>
                  <a:pt x="0" y="12558"/>
                </a:cubicBezTo>
                <a:lnTo>
                  <a:pt x="0" y="107286"/>
                </a:lnTo>
                <a:cubicBezTo>
                  <a:pt x="0" y="114108"/>
                  <a:pt x="5695" y="119844"/>
                  <a:pt x="14337" y="119844"/>
                </a:cubicBezTo>
                <a:lnTo>
                  <a:pt x="105466" y="11984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1"/>
          <p:cNvSpPr/>
          <p:nvPr/>
        </p:nvSpPr>
        <p:spPr>
          <a:xfrm>
            <a:off x="1409717" y="4615870"/>
            <a:ext cx="145200" cy="18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271" y="0"/>
                </a:moveTo>
                <a:lnTo>
                  <a:pt x="16505" y="0"/>
                </a:lnTo>
                <a:cubicBezTo>
                  <a:pt x="6468" y="0"/>
                  <a:pt x="0" y="6406"/>
                  <a:pt x="0" y="14025"/>
                </a:cubicBezTo>
                <a:lnTo>
                  <a:pt x="0" y="119826"/>
                </a:lnTo>
                <a:lnTo>
                  <a:pt x="59107" y="100606"/>
                </a:lnTo>
                <a:lnTo>
                  <a:pt x="119776" y="119826"/>
                </a:lnTo>
                <a:lnTo>
                  <a:pt x="119776" y="14025"/>
                </a:lnTo>
                <a:cubicBezTo>
                  <a:pt x="119776" y="6406"/>
                  <a:pt x="111524" y="0"/>
                  <a:pt x="103271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1"/>
          <p:cNvSpPr/>
          <p:nvPr/>
        </p:nvSpPr>
        <p:spPr>
          <a:xfrm>
            <a:off x="3008518" y="4615870"/>
            <a:ext cx="145200" cy="18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463" y="0"/>
                </a:moveTo>
                <a:lnTo>
                  <a:pt x="17877" y="0"/>
                </a:lnTo>
                <a:cubicBezTo>
                  <a:pt x="8044" y="0"/>
                  <a:pt x="0" y="6406"/>
                  <a:pt x="0" y="14025"/>
                </a:cubicBezTo>
                <a:lnTo>
                  <a:pt x="0" y="119826"/>
                </a:lnTo>
                <a:lnTo>
                  <a:pt x="60782" y="100606"/>
                </a:lnTo>
                <a:lnTo>
                  <a:pt x="119776" y="119826"/>
                </a:lnTo>
                <a:lnTo>
                  <a:pt x="119776" y="14025"/>
                </a:lnTo>
                <a:cubicBezTo>
                  <a:pt x="119776" y="6406"/>
                  <a:pt x="113296" y="0"/>
                  <a:pt x="103463" y="0"/>
                </a:cubicBezTo>
                <a:close/>
                <a:moveTo>
                  <a:pt x="103463" y="100606"/>
                </a:moveTo>
                <a:lnTo>
                  <a:pt x="60782" y="85367"/>
                </a:lnTo>
                <a:lnTo>
                  <a:pt x="17877" y="100606"/>
                </a:lnTo>
                <a:lnTo>
                  <a:pt x="17877" y="14025"/>
                </a:lnTo>
                <a:lnTo>
                  <a:pt x="103463" y="14025"/>
                </a:lnTo>
                <a:lnTo>
                  <a:pt x="103463" y="10060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1"/>
          <p:cNvSpPr/>
          <p:nvPr/>
        </p:nvSpPr>
        <p:spPr>
          <a:xfrm>
            <a:off x="4534701" y="4615870"/>
            <a:ext cx="166500" cy="18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06" y="33246"/>
                </a:moveTo>
                <a:lnTo>
                  <a:pt x="98481" y="33246"/>
                </a:lnTo>
                <a:cubicBezTo>
                  <a:pt x="94216" y="28051"/>
                  <a:pt x="89951" y="23030"/>
                  <a:pt x="85686" y="20432"/>
                </a:cubicBezTo>
                <a:lnTo>
                  <a:pt x="96930" y="9004"/>
                </a:lnTo>
                <a:lnTo>
                  <a:pt x="87043" y="0"/>
                </a:lnTo>
                <a:lnTo>
                  <a:pt x="69983" y="15411"/>
                </a:lnTo>
                <a:cubicBezTo>
                  <a:pt x="67075" y="14025"/>
                  <a:pt x="63586" y="14025"/>
                  <a:pt x="59903" y="14025"/>
                </a:cubicBezTo>
                <a:cubicBezTo>
                  <a:pt x="56413" y="14025"/>
                  <a:pt x="52730" y="14025"/>
                  <a:pt x="48465" y="15411"/>
                </a:cubicBezTo>
                <a:lnTo>
                  <a:pt x="32956" y="0"/>
                </a:lnTo>
                <a:lnTo>
                  <a:pt x="22875" y="9004"/>
                </a:lnTo>
                <a:lnTo>
                  <a:pt x="34313" y="20432"/>
                </a:lnTo>
                <a:cubicBezTo>
                  <a:pt x="28497" y="23030"/>
                  <a:pt x="24232" y="28051"/>
                  <a:pt x="21518" y="33246"/>
                </a:cubicBezTo>
                <a:lnTo>
                  <a:pt x="0" y="33246"/>
                </a:lnTo>
                <a:lnTo>
                  <a:pt x="0" y="47099"/>
                </a:lnTo>
                <a:lnTo>
                  <a:pt x="15702" y="47099"/>
                </a:lnTo>
                <a:cubicBezTo>
                  <a:pt x="14345" y="48484"/>
                  <a:pt x="14345" y="51082"/>
                  <a:pt x="14345" y="53506"/>
                </a:cubicBezTo>
                <a:lnTo>
                  <a:pt x="14345" y="59913"/>
                </a:lnTo>
                <a:lnTo>
                  <a:pt x="0" y="59913"/>
                </a:lnTo>
                <a:lnTo>
                  <a:pt x="0" y="73939"/>
                </a:lnTo>
                <a:lnTo>
                  <a:pt x="14345" y="73939"/>
                </a:lnTo>
                <a:lnTo>
                  <a:pt x="14345" y="80346"/>
                </a:lnTo>
                <a:cubicBezTo>
                  <a:pt x="14345" y="81558"/>
                  <a:pt x="14345" y="85367"/>
                  <a:pt x="15702" y="86580"/>
                </a:cubicBezTo>
                <a:lnTo>
                  <a:pt x="0" y="86580"/>
                </a:lnTo>
                <a:lnTo>
                  <a:pt x="0" y="100606"/>
                </a:lnTo>
                <a:lnTo>
                  <a:pt x="21518" y="100606"/>
                </a:lnTo>
                <a:cubicBezTo>
                  <a:pt x="28497" y="112207"/>
                  <a:pt x="43618" y="119826"/>
                  <a:pt x="59903" y="119826"/>
                </a:cubicBezTo>
                <a:cubicBezTo>
                  <a:pt x="76381" y="119826"/>
                  <a:pt x="91308" y="112207"/>
                  <a:pt x="98481" y="100606"/>
                </a:cubicBezTo>
                <a:lnTo>
                  <a:pt x="119806" y="100606"/>
                </a:lnTo>
                <a:lnTo>
                  <a:pt x="119806" y="86580"/>
                </a:lnTo>
                <a:lnTo>
                  <a:pt x="104103" y="86580"/>
                </a:lnTo>
                <a:cubicBezTo>
                  <a:pt x="104103" y="85367"/>
                  <a:pt x="104103" y="81558"/>
                  <a:pt x="104103" y="80346"/>
                </a:cubicBezTo>
                <a:lnTo>
                  <a:pt x="104103" y="73939"/>
                </a:lnTo>
                <a:lnTo>
                  <a:pt x="119806" y="73939"/>
                </a:lnTo>
                <a:lnTo>
                  <a:pt x="119806" y="59913"/>
                </a:lnTo>
                <a:lnTo>
                  <a:pt x="104103" y="59913"/>
                </a:lnTo>
                <a:lnTo>
                  <a:pt x="104103" y="53506"/>
                </a:lnTo>
                <a:cubicBezTo>
                  <a:pt x="104103" y="51082"/>
                  <a:pt x="104103" y="48484"/>
                  <a:pt x="104103" y="47099"/>
                </a:cubicBezTo>
                <a:lnTo>
                  <a:pt x="119806" y="47099"/>
                </a:lnTo>
                <a:lnTo>
                  <a:pt x="119806" y="33246"/>
                </a:lnTo>
                <a:close/>
                <a:moveTo>
                  <a:pt x="74248" y="86580"/>
                </a:moveTo>
                <a:lnTo>
                  <a:pt x="44200" y="86580"/>
                </a:lnTo>
                <a:lnTo>
                  <a:pt x="44200" y="73939"/>
                </a:lnTo>
                <a:lnTo>
                  <a:pt x="74248" y="73939"/>
                </a:lnTo>
                <a:lnTo>
                  <a:pt x="74248" y="86580"/>
                </a:lnTo>
                <a:close/>
                <a:moveTo>
                  <a:pt x="74248" y="59913"/>
                </a:moveTo>
                <a:lnTo>
                  <a:pt x="44200" y="59913"/>
                </a:lnTo>
                <a:lnTo>
                  <a:pt x="44200" y="47099"/>
                </a:lnTo>
                <a:lnTo>
                  <a:pt x="74248" y="47099"/>
                </a:lnTo>
                <a:lnTo>
                  <a:pt x="74248" y="599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1"/>
          <p:cNvSpPr/>
          <p:nvPr/>
        </p:nvSpPr>
        <p:spPr>
          <a:xfrm>
            <a:off x="6156121" y="4606345"/>
            <a:ext cx="2070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43" y="0"/>
                </a:moveTo>
                <a:cubicBezTo>
                  <a:pt x="26475" y="0"/>
                  <a:pt x="0" y="26235"/>
                  <a:pt x="0" y="59301"/>
                </a:cubicBezTo>
                <a:cubicBezTo>
                  <a:pt x="0" y="92367"/>
                  <a:pt x="26475" y="119844"/>
                  <a:pt x="59843" y="119844"/>
                </a:cubicBezTo>
                <a:cubicBezTo>
                  <a:pt x="93368" y="119844"/>
                  <a:pt x="119843" y="92367"/>
                  <a:pt x="119843" y="59301"/>
                </a:cubicBezTo>
                <a:cubicBezTo>
                  <a:pt x="119843" y="26235"/>
                  <a:pt x="93368" y="0"/>
                  <a:pt x="59843" y="0"/>
                </a:cubicBezTo>
                <a:close/>
                <a:moveTo>
                  <a:pt x="89765" y="81034"/>
                </a:moveTo>
                <a:lnTo>
                  <a:pt x="81775" y="88952"/>
                </a:lnTo>
                <a:lnTo>
                  <a:pt x="59843" y="68460"/>
                </a:lnTo>
                <a:lnTo>
                  <a:pt x="38067" y="88952"/>
                </a:lnTo>
                <a:lnTo>
                  <a:pt x="29921" y="81034"/>
                </a:lnTo>
                <a:lnTo>
                  <a:pt x="51853" y="59301"/>
                </a:lnTo>
                <a:lnTo>
                  <a:pt x="29921" y="37567"/>
                </a:lnTo>
                <a:lnTo>
                  <a:pt x="38067" y="29650"/>
                </a:lnTo>
                <a:lnTo>
                  <a:pt x="59843" y="51384"/>
                </a:lnTo>
                <a:lnTo>
                  <a:pt x="81775" y="29650"/>
                </a:lnTo>
                <a:lnTo>
                  <a:pt x="89765" y="37567"/>
                </a:lnTo>
                <a:lnTo>
                  <a:pt x="67989" y="59301"/>
                </a:lnTo>
                <a:lnTo>
                  <a:pt x="89765" y="8103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1"/>
          <p:cNvSpPr/>
          <p:nvPr/>
        </p:nvSpPr>
        <p:spPr>
          <a:xfrm>
            <a:off x="7863255" y="4644445"/>
            <a:ext cx="183300" cy="13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7699" y="94186"/>
                </a:moveTo>
                <a:lnTo>
                  <a:pt x="9026" y="56511"/>
                </a:lnTo>
                <a:lnTo>
                  <a:pt x="0" y="70232"/>
                </a:lnTo>
                <a:lnTo>
                  <a:pt x="37699" y="119767"/>
                </a:lnTo>
                <a:lnTo>
                  <a:pt x="119823" y="12093"/>
                </a:lnTo>
                <a:lnTo>
                  <a:pt x="109380" y="0"/>
                </a:lnTo>
                <a:lnTo>
                  <a:pt x="37699" y="9418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1"/>
          <p:cNvSpPr txBox="1"/>
          <p:nvPr/>
        </p:nvSpPr>
        <p:spPr>
          <a:xfrm>
            <a:off x="533504" y="534765"/>
            <a:ext cx="264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Core - Material Design 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2"/>
          <p:cNvSpPr/>
          <p:nvPr/>
        </p:nvSpPr>
        <p:spPr>
          <a:xfrm>
            <a:off x="1337043" y="367689"/>
            <a:ext cx="185100" cy="18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916" y="0"/>
                </a:moveTo>
                <a:lnTo>
                  <a:pt x="14105" y="0"/>
                </a:lnTo>
                <a:cubicBezTo>
                  <a:pt x="6541" y="0"/>
                  <a:pt x="0" y="6348"/>
                  <a:pt x="0" y="13924"/>
                </a:cubicBezTo>
                <a:lnTo>
                  <a:pt x="0" y="107098"/>
                </a:lnTo>
                <a:cubicBezTo>
                  <a:pt x="0" y="113447"/>
                  <a:pt x="6541" y="119795"/>
                  <a:pt x="14105" y="119795"/>
                </a:cubicBezTo>
                <a:lnTo>
                  <a:pt x="106916" y="119795"/>
                </a:lnTo>
                <a:cubicBezTo>
                  <a:pt x="114684" y="119795"/>
                  <a:pt x="119795" y="113447"/>
                  <a:pt x="119795" y="107098"/>
                </a:cubicBezTo>
                <a:lnTo>
                  <a:pt x="119795" y="13924"/>
                </a:lnTo>
                <a:cubicBezTo>
                  <a:pt x="119795" y="6348"/>
                  <a:pt x="114684" y="0"/>
                  <a:pt x="106916" y="0"/>
                </a:cubicBezTo>
                <a:close/>
                <a:moveTo>
                  <a:pt x="47223" y="92969"/>
                </a:moveTo>
                <a:lnTo>
                  <a:pt x="14105" y="59795"/>
                </a:lnTo>
                <a:lnTo>
                  <a:pt x="23100" y="50989"/>
                </a:lnTo>
                <a:lnTo>
                  <a:pt x="47223" y="75153"/>
                </a:lnTo>
                <a:lnTo>
                  <a:pt x="98126" y="24163"/>
                </a:lnTo>
                <a:lnTo>
                  <a:pt x="106916" y="32969"/>
                </a:lnTo>
                <a:lnTo>
                  <a:pt x="47223" y="9296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2"/>
          <p:cNvSpPr/>
          <p:nvPr/>
        </p:nvSpPr>
        <p:spPr>
          <a:xfrm>
            <a:off x="2921281" y="367689"/>
            <a:ext cx="185100" cy="18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665" y="0"/>
                </a:moveTo>
                <a:lnTo>
                  <a:pt x="12696" y="0"/>
                </a:lnTo>
                <a:cubicBezTo>
                  <a:pt x="4914" y="0"/>
                  <a:pt x="0" y="6348"/>
                  <a:pt x="0" y="13924"/>
                </a:cubicBezTo>
                <a:lnTo>
                  <a:pt x="0" y="107098"/>
                </a:lnTo>
                <a:cubicBezTo>
                  <a:pt x="0" y="113447"/>
                  <a:pt x="4914" y="119795"/>
                  <a:pt x="12696" y="119795"/>
                </a:cubicBezTo>
                <a:lnTo>
                  <a:pt x="105665" y="119795"/>
                </a:lnTo>
                <a:cubicBezTo>
                  <a:pt x="113447" y="119795"/>
                  <a:pt x="119795" y="113447"/>
                  <a:pt x="119795" y="107098"/>
                </a:cubicBezTo>
                <a:lnTo>
                  <a:pt x="119795" y="13924"/>
                </a:lnTo>
                <a:cubicBezTo>
                  <a:pt x="119795" y="6348"/>
                  <a:pt x="113447" y="0"/>
                  <a:pt x="105665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2"/>
          <p:cNvSpPr/>
          <p:nvPr/>
        </p:nvSpPr>
        <p:spPr>
          <a:xfrm>
            <a:off x="4442874" y="367689"/>
            <a:ext cx="185100" cy="18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1890" y="47098"/>
                </a:moveTo>
                <a:lnTo>
                  <a:pt x="23100" y="57337"/>
                </a:lnTo>
                <a:lnTo>
                  <a:pt x="53560" y="86621"/>
                </a:lnTo>
                <a:lnTo>
                  <a:pt x="119795" y="20273"/>
                </a:lnTo>
                <a:lnTo>
                  <a:pt x="110800" y="10034"/>
                </a:lnTo>
                <a:lnTo>
                  <a:pt x="53560" y="67576"/>
                </a:lnTo>
                <a:lnTo>
                  <a:pt x="31890" y="47098"/>
                </a:lnTo>
                <a:close/>
                <a:moveTo>
                  <a:pt x="105689" y="107098"/>
                </a:moveTo>
                <a:lnTo>
                  <a:pt x="12879" y="107098"/>
                </a:lnTo>
                <a:lnTo>
                  <a:pt x="12879" y="13924"/>
                </a:lnTo>
                <a:lnTo>
                  <a:pt x="78909" y="13924"/>
                </a:lnTo>
                <a:lnTo>
                  <a:pt x="78909" y="0"/>
                </a:lnTo>
                <a:lnTo>
                  <a:pt x="12879" y="0"/>
                </a:lnTo>
                <a:cubicBezTo>
                  <a:pt x="5110" y="0"/>
                  <a:pt x="0" y="6348"/>
                  <a:pt x="0" y="13924"/>
                </a:cubicBezTo>
                <a:lnTo>
                  <a:pt x="0" y="107098"/>
                </a:lnTo>
                <a:cubicBezTo>
                  <a:pt x="0" y="113447"/>
                  <a:pt x="5110" y="119795"/>
                  <a:pt x="12879" y="119795"/>
                </a:cubicBezTo>
                <a:lnTo>
                  <a:pt x="105689" y="119795"/>
                </a:lnTo>
                <a:cubicBezTo>
                  <a:pt x="113458" y="119795"/>
                  <a:pt x="119795" y="113447"/>
                  <a:pt x="119795" y="107098"/>
                </a:cubicBezTo>
                <a:lnTo>
                  <a:pt x="119795" y="53447"/>
                </a:lnTo>
                <a:lnTo>
                  <a:pt x="105689" y="53447"/>
                </a:lnTo>
                <a:lnTo>
                  <a:pt x="105689" y="10709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2"/>
          <p:cNvSpPr/>
          <p:nvPr/>
        </p:nvSpPr>
        <p:spPr>
          <a:xfrm>
            <a:off x="6066092" y="367689"/>
            <a:ext cx="185100" cy="18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098" y="13924"/>
                </a:moveTo>
                <a:lnTo>
                  <a:pt x="107098" y="107098"/>
                </a:lnTo>
                <a:lnTo>
                  <a:pt x="14129" y="107098"/>
                </a:lnTo>
                <a:lnTo>
                  <a:pt x="14129" y="13924"/>
                </a:lnTo>
                <a:lnTo>
                  <a:pt x="107098" y="13924"/>
                </a:lnTo>
                <a:close/>
                <a:moveTo>
                  <a:pt x="107098" y="0"/>
                </a:moveTo>
                <a:lnTo>
                  <a:pt x="14129" y="0"/>
                </a:lnTo>
                <a:cubicBezTo>
                  <a:pt x="6348" y="0"/>
                  <a:pt x="0" y="6348"/>
                  <a:pt x="0" y="13924"/>
                </a:cubicBezTo>
                <a:lnTo>
                  <a:pt x="0" y="107098"/>
                </a:lnTo>
                <a:cubicBezTo>
                  <a:pt x="0" y="113447"/>
                  <a:pt x="6348" y="119795"/>
                  <a:pt x="14129" y="119795"/>
                </a:cubicBezTo>
                <a:lnTo>
                  <a:pt x="107098" y="119795"/>
                </a:lnTo>
                <a:cubicBezTo>
                  <a:pt x="113447" y="119795"/>
                  <a:pt x="119795" y="113447"/>
                  <a:pt x="119795" y="107098"/>
                </a:cubicBezTo>
                <a:lnTo>
                  <a:pt x="119795" y="13924"/>
                </a:lnTo>
                <a:cubicBezTo>
                  <a:pt x="119795" y="6348"/>
                  <a:pt x="113447" y="0"/>
                  <a:pt x="1070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2"/>
          <p:cNvSpPr/>
          <p:nvPr/>
        </p:nvSpPr>
        <p:spPr>
          <a:xfrm>
            <a:off x="7731073" y="356551"/>
            <a:ext cx="206100" cy="20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366" y="0"/>
                </a:moveTo>
                <a:cubicBezTo>
                  <a:pt x="27339" y="0"/>
                  <a:pt x="0" y="26625"/>
                  <a:pt x="0" y="59907"/>
                </a:cubicBezTo>
                <a:cubicBezTo>
                  <a:pt x="0" y="93374"/>
                  <a:pt x="27889" y="119815"/>
                  <a:pt x="60366" y="119815"/>
                </a:cubicBezTo>
                <a:cubicBezTo>
                  <a:pt x="93027" y="119815"/>
                  <a:pt x="119816" y="93374"/>
                  <a:pt x="119816" y="59907"/>
                </a:cubicBezTo>
                <a:cubicBezTo>
                  <a:pt x="119816" y="26625"/>
                  <a:pt x="92477" y="0"/>
                  <a:pt x="60366" y="0"/>
                </a:cubicBezTo>
                <a:close/>
                <a:moveTo>
                  <a:pt x="47889" y="89861"/>
                </a:moveTo>
                <a:lnTo>
                  <a:pt x="18165" y="59907"/>
                </a:lnTo>
                <a:lnTo>
                  <a:pt x="26238" y="51956"/>
                </a:lnTo>
                <a:lnTo>
                  <a:pt x="47889" y="73775"/>
                </a:lnTo>
                <a:lnTo>
                  <a:pt x="93577" y="27734"/>
                </a:lnTo>
                <a:lnTo>
                  <a:pt x="101651" y="35685"/>
                </a:lnTo>
                <a:lnTo>
                  <a:pt x="47889" y="898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2"/>
          <p:cNvSpPr/>
          <p:nvPr/>
        </p:nvSpPr>
        <p:spPr>
          <a:xfrm>
            <a:off x="1327298" y="1375718"/>
            <a:ext cx="207300" cy="20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58" y="0"/>
                </a:move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6931" y="119814"/>
                  <a:pt x="59358" y="119814"/>
                </a:cubicBezTo>
                <a:cubicBezTo>
                  <a:pt x="91969" y="119814"/>
                  <a:pt x="119816" y="93333"/>
                  <a:pt x="119816" y="59814"/>
                </a:cubicBezTo>
                <a:cubicBezTo>
                  <a:pt x="119816" y="26481"/>
                  <a:pt x="92519" y="0"/>
                  <a:pt x="59358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2"/>
          <p:cNvSpPr/>
          <p:nvPr/>
        </p:nvSpPr>
        <p:spPr>
          <a:xfrm>
            <a:off x="2908752" y="1375718"/>
            <a:ext cx="207300" cy="20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2"/>
          <p:cNvSpPr/>
          <p:nvPr/>
        </p:nvSpPr>
        <p:spPr>
          <a:xfrm>
            <a:off x="4430344" y="1375718"/>
            <a:ext cx="207300" cy="20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58" y="0"/>
                </a:move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cubicBezTo>
                  <a:pt x="119816" y="26481"/>
                  <a:pt x="93618" y="0"/>
                  <a:pt x="60458" y="0"/>
                </a:cubicBezTo>
                <a:close/>
                <a:moveTo>
                  <a:pt x="60458" y="108333"/>
                </a:move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86656" y="11481"/>
                  <a:pt x="108458" y="33333"/>
                  <a:pt x="108458" y="59814"/>
                </a:cubicBezTo>
                <a:cubicBezTo>
                  <a:pt x="108458" y="86481"/>
                  <a:pt x="86656" y="108333"/>
                  <a:pt x="60458" y="108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2"/>
          <p:cNvSpPr/>
          <p:nvPr/>
        </p:nvSpPr>
        <p:spPr>
          <a:xfrm>
            <a:off x="6127346" y="1416096"/>
            <a:ext cx="76500" cy="1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508" y="13643"/>
                </a:moveTo>
                <a:lnTo>
                  <a:pt x="97868" y="0"/>
                </a:lnTo>
                <a:lnTo>
                  <a:pt x="0" y="59844"/>
                </a:lnTo>
                <a:lnTo>
                  <a:pt x="97868" y="119689"/>
                </a:lnTo>
                <a:lnTo>
                  <a:pt x="119508" y="106356"/>
                </a:lnTo>
                <a:lnTo>
                  <a:pt x="46229" y="59844"/>
                </a:lnTo>
                <a:lnTo>
                  <a:pt x="119508" y="1364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2"/>
          <p:cNvSpPr/>
          <p:nvPr/>
        </p:nvSpPr>
        <p:spPr>
          <a:xfrm>
            <a:off x="7799286" y="1416096"/>
            <a:ext cx="75000" cy="12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184" y="0"/>
                </a:moveTo>
                <a:lnTo>
                  <a:pt x="0" y="13643"/>
                </a:lnTo>
                <a:lnTo>
                  <a:pt x="75630" y="59844"/>
                </a:lnTo>
                <a:lnTo>
                  <a:pt x="0" y="106356"/>
                </a:lnTo>
                <a:lnTo>
                  <a:pt x="22184" y="119689"/>
                </a:lnTo>
                <a:lnTo>
                  <a:pt x="119495" y="59844"/>
                </a:lnTo>
                <a:lnTo>
                  <a:pt x="22184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2"/>
          <p:cNvSpPr/>
          <p:nvPr/>
        </p:nvSpPr>
        <p:spPr>
          <a:xfrm>
            <a:off x="1359317" y="2536902"/>
            <a:ext cx="143400" cy="14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36" y="11578"/>
                </a:moveTo>
                <a:lnTo>
                  <a:pt x="108395" y="0"/>
                </a:lnTo>
                <a:lnTo>
                  <a:pt x="59076" y="47631"/>
                </a:lnTo>
                <a:lnTo>
                  <a:pt x="11604" y="0"/>
                </a:lnTo>
                <a:lnTo>
                  <a:pt x="0" y="11578"/>
                </a:lnTo>
                <a:lnTo>
                  <a:pt x="47736" y="58947"/>
                </a:lnTo>
                <a:lnTo>
                  <a:pt x="0" y="108157"/>
                </a:lnTo>
                <a:lnTo>
                  <a:pt x="11604" y="119736"/>
                </a:lnTo>
                <a:lnTo>
                  <a:pt x="59076" y="72105"/>
                </a:lnTo>
                <a:lnTo>
                  <a:pt x="108395" y="119736"/>
                </a:lnTo>
                <a:lnTo>
                  <a:pt x="119736" y="108157"/>
                </a:lnTo>
                <a:lnTo>
                  <a:pt x="72263" y="58947"/>
                </a:lnTo>
                <a:lnTo>
                  <a:pt x="119736" y="11578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2940771" y="2536902"/>
            <a:ext cx="143400" cy="14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36" y="11578"/>
                </a:moveTo>
                <a:lnTo>
                  <a:pt x="108395" y="0"/>
                </a:lnTo>
                <a:lnTo>
                  <a:pt x="60659" y="47631"/>
                </a:lnTo>
                <a:lnTo>
                  <a:pt x="11340" y="0"/>
                </a:lnTo>
                <a:lnTo>
                  <a:pt x="0" y="11578"/>
                </a:lnTo>
                <a:lnTo>
                  <a:pt x="47472" y="58947"/>
                </a:lnTo>
                <a:lnTo>
                  <a:pt x="0" y="108157"/>
                </a:lnTo>
                <a:lnTo>
                  <a:pt x="11340" y="119736"/>
                </a:lnTo>
                <a:lnTo>
                  <a:pt x="60659" y="72105"/>
                </a:lnTo>
                <a:lnTo>
                  <a:pt x="108395" y="119736"/>
                </a:lnTo>
                <a:lnTo>
                  <a:pt x="119736" y="108157"/>
                </a:lnTo>
                <a:lnTo>
                  <a:pt x="72263" y="58947"/>
                </a:lnTo>
                <a:lnTo>
                  <a:pt x="119736" y="11578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2"/>
          <p:cNvSpPr/>
          <p:nvPr/>
        </p:nvSpPr>
        <p:spPr>
          <a:xfrm>
            <a:off x="4410855" y="2525763"/>
            <a:ext cx="247800" cy="1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152" y="45572"/>
                </a:moveTo>
                <a:cubicBezTo>
                  <a:pt x="93248" y="19923"/>
                  <a:pt x="77961" y="0"/>
                  <a:pt x="59923" y="0"/>
                </a:cubicBezTo>
                <a:cubicBezTo>
                  <a:pt x="45707" y="0"/>
                  <a:pt x="33324" y="12824"/>
                  <a:pt x="26598" y="30000"/>
                </a:cubicBezTo>
                <a:cubicBezTo>
                  <a:pt x="11464" y="32748"/>
                  <a:pt x="0" y="51297"/>
                  <a:pt x="0" y="75572"/>
                </a:cubicBezTo>
                <a:cubicBezTo>
                  <a:pt x="0" y="99847"/>
                  <a:pt x="13299" y="119770"/>
                  <a:pt x="29503" y="119770"/>
                </a:cubicBezTo>
                <a:lnTo>
                  <a:pt x="94165" y="119770"/>
                </a:lnTo>
                <a:cubicBezTo>
                  <a:pt x="108535" y="119770"/>
                  <a:pt x="119847" y="103969"/>
                  <a:pt x="119847" y="82671"/>
                </a:cubicBezTo>
                <a:cubicBezTo>
                  <a:pt x="119847" y="62748"/>
                  <a:pt x="109452" y="46946"/>
                  <a:pt x="96152" y="4557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2"/>
          <p:cNvSpPr/>
          <p:nvPr/>
        </p:nvSpPr>
        <p:spPr>
          <a:xfrm>
            <a:off x="6056346" y="2506271"/>
            <a:ext cx="204600" cy="20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07" y="0"/>
                </a:moveTo>
                <a:cubicBezTo>
                  <a:pt x="26440" y="0"/>
                  <a:pt x="0" y="26238"/>
                  <a:pt x="0" y="59266"/>
                </a:cubicBezTo>
                <a:cubicBezTo>
                  <a:pt x="0" y="92477"/>
                  <a:pt x="26440" y="119816"/>
                  <a:pt x="59907" y="119816"/>
                </a:cubicBezTo>
                <a:cubicBezTo>
                  <a:pt x="93189" y="119816"/>
                  <a:pt x="119815" y="92477"/>
                  <a:pt x="119815" y="59266"/>
                </a:cubicBezTo>
                <a:cubicBezTo>
                  <a:pt x="119815" y="26238"/>
                  <a:pt x="93189" y="0"/>
                  <a:pt x="59907" y="0"/>
                </a:cubicBezTo>
                <a:close/>
                <a:moveTo>
                  <a:pt x="89861" y="77614"/>
                </a:moveTo>
                <a:lnTo>
                  <a:pt x="35685" y="77614"/>
                </a:lnTo>
                <a:lnTo>
                  <a:pt x="33466" y="77614"/>
                </a:lnTo>
                <a:cubicBezTo>
                  <a:pt x="24221" y="77614"/>
                  <a:pt x="18489" y="70825"/>
                  <a:pt x="18489" y="62752"/>
                </a:cubicBezTo>
                <a:cubicBezTo>
                  <a:pt x="18489" y="54862"/>
                  <a:pt x="24221" y="47889"/>
                  <a:pt x="33466" y="47889"/>
                </a:cubicBezTo>
                <a:lnTo>
                  <a:pt x="36795" y="47889"/>
                </a:lnTo>
                <a:cubicBezTo>
                  <a:pt x="39198" y="37614"/>
                  <a:pt x="48258" y="29724"/>
                  <a:pt x="59907" y="29724"/>
                </a:cubicBezTo>
                <a:cubicBezTo>
                  <a:pt x="73590" y="29724"/>
                  <a:pt x="83944" y="40000"/>
                  <a:pt x="83944" y="53577"/>
                </a:cubicBezTo>
                <a:lnTo>
                  <a:pt x="89861" y="53577"/>
                </a:lnTo>
                <a:cubicBezTo>
                  <a:pt x="96702" y="53577"/>
                  <a:pt x="102434" y="58715"/>
                  <a:pt x="102434" y="65137"/>
                </a:cubicBezTo>
                <a:cubicBezTo>
                  <a:pt x="102434" y="71376"/>
                  <a:pt x="96702" y="77614"/>
                  <a:pt x="89861" y="776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2"/>
          <p:cNvSpPr/>
          <p:nvPr/>
        </p:nvSpPr>
        <p:spPr>
          <a:xfrm>
            <a:off x="7711583" y="2525763"/>
            <a:ext cx="246300" cy="1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769" y="45572"/>
                </a:moveTo>
                <a:cubicBezTo>
                  <a:pt x="93846" y="19923"/>
                  <a:pt x="78615" y="0"/>
                  <a:pt x="60307" y="0"/>
                </a:cubicBezTo>
                <a:cubicBezTo>
                  <a:pt x="45076" y="0"/>
                  <a:pt x="32615" y="12824"/>
                  <a:pt x="26923" y="30000"/>
                </a:cubicBezTo>
                <a:cubicBezTo>
                  <a:pt x="11538" y="32748"/>
                  <a:pt x="0" y="51297"/>
                  <a:pt x="0" y="75572"/>
                </a:cubicBezTo>
                <a:cubicBezTo>
                  <a:pt x="0" y="99847"/>
                  <a:pt x="13384" y="119770"/>
                  <a:pt x="29692" y="119770"/>
                </a:cubicBezTo>
                <a:lnTo>
                  <a:pt x="94923" y="119770"/>
                </a:lnTo>
                <a:cubicBezTo>
                  <a:pt x="109230" y="119770"/>
                  <a:pt x="119846" y="103969"/>
                  <a:pt x="119846" y="82671"/>
                </a:cubicBezTo>
                <a:cubicBezTo>
                  <a:pt x="119846" y="62748"/>
                  <a:pt x="109230" y="46946"/>
                  <a:pt x="96769" y="45572"/>
                </a:cubicBezTo>
                <a:close/>
                <a:moveTo>
                  <a:pt x="49846" y="96870"/>
                </a:moveTo>
                <a:lnTo>
                  <a:pt x="32615" y="71221"/>
                </a:lnTo>
                <a:lnTo>
                  <a:pt x="39384" y="61374"/>
                </a:lnTo>
                <a:lnTo>
                  <a:pt x="49846" y="76946"/>
                </a:lnTo>
                <a:lnTo>
                  <a:pt x="75692" y="38473"/>
                </a:lnTo>
                <a:lnTo>
                  <a:pt x="83384" y="48549"/>
                </a:lnTo>
                <a:lnTo>
                  <a:pt x="49846" y="968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2"/>
          <p:cNvSpPr/>
          <p:nvPr/>
        </p:nvSpPr>
        <p:spPr>
          <a:xfrm>
            <a:off x="1307808" y="3636823"/>
            <a:ext cx="246300" cy="1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893" y="45572"/>
                </a:moveTo>
                <a:cubicBezTo>
                  <a:pt x="93042" y="19923"/>
                  <a:pt x="78716" y="0"/>
                  <a:pt x="59460" y="0"/>
                </a:cubicBezTo>
                <a:cubicBezTo>
                  <a:pt x="45134" y="0"/>
                  <a:pt x="32657" y="12824"/>
                  <a:pt x="26803" y="29770"/>
                </a:cubicBezTo>
                <a:cubicBezTo>
                  <a:pt x="11553" y="32748"/>
                  <a:pt x="0" y="51297"/>
                  <a:pt x="0" y="75572"/>
                </a:cubicBezTo>
                <a:cubicBezTo>
                  <a:pt x="0" y="99847"/>
                  <a:pt x="13401" y="119770"/>
                  <a:pt x="29730" y="119770"/>
                </a:cubicBezTo>
                <a:lnTo>
                  <a:pt x="94890" y="119770"/>
                </a:lnTo>
                <a:cubicBezTo>
                  <a:pt x="109370" y="119770"/>
                  <a:pt x="119845" y="102595"/>
                  <a:pt x="119845" y="82671"/>
                </a:cubicBezTo>
                <a:cubicBezTo>
                  <a:pt x="119845" y="62748"/>
                  <a:pt x="109370" y="46946"/>
                  <a:pt x="96893" y="45572"/>
                </a:cubicBezTo>
                <a:close/>
                <a:moveTo>
                  <a:pt x="85340" y="66870"/>
                </a:moveTo>
                <a:lnTo>
                  <a:pt x="59460" y="103969"/>
                </a:lnTo>
                <a:lnTo>
                  <a:pt x="34505" y="66870"/>
                </a:lnTo>
                <a:lnTo>
                  <a:pt x="49910" y="66870"/>
                </a:lnTo>
                <a:lnTo>
                  <a:pt x="49910" y="37099"/>
                </a:lnTo>
                <a:lnTo>
                  <a:pt x="70089" y="37099"/>
                </a:lnTo>
                <a:lnTo>
                  <a:pt x="70089" y="66870"/>
                </a:lnTo>
                <a:lnTo>
                  <a:pt x="85340" y="668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2"/>
          <p:cNvSpPr/>
          <p:nvPr/>
        </p:nvSpPr>
        <p:spPr>
          <a:xfrm>
            <a:off x="2889263" y="3627077"/>
            <a:ext cx="247800" cy="18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152" y="39522"/>
                </a:moveTo>
                <a:cubicBezTo>
                  <a:pt x="93248" y="17815"/>
                  <a:pt x="78114" y="0"/>
                  <a:pt x="59923" y="0"/>
                </a:cubicBezTo>
                <a:cubicBezTo>
                  <a:pt x="52280" y="0"/>
                  <a:pt x="45707" y="2457"/>
                  <a:pt x="39898" y="7576"/>
                </a:cubicBezTo>
                <a:lnTo>
                  <a:pt x="47541" y="17815"/>
                </a:lnTo>
                <a:cubicBezTo>
                  <a:pt x="50445" y="15153"/>
                  <a:pt x="55184" y="12696"/>
                  <a:pt x="59923" y="12696"/>
                </a:cubicBezTo>
                <a:cubicBezTo>
                  <a:pt x="74292" y="12696"/>
                  <a:pt x="87592" y="30511"/>
                  <a:pt x="87592" y="49556"/>
                </a:cubicBezTo>
                <a:lnTo>
                  <a:pt x="87592" y="53447"/>
                </a:lnTo>
                <a:lnTo>
                  <a:pt x="94165" y="53447"/>
                </a:lnTo>
                <a:cubicBezTo>
                  <a:pt x="102726" y="53447"/>
                  <a:pt x="109452" y="62457"/>
                  <a:pt x="109452" y="73924"/>
                </a:cubicBezTo>
                <a:cubicBezTo>
                  <a:pt x="109452" y="80273"/>
                  <a:pt x="106547" y="87849"/>
                  <a:pt x="101808" y="90511"/>
                </a:cubicBezTo>
                <a:lnTo>
                  <a:pt x="109452" y="100546"/>
                </a:lnTo>
                <a:cubicBezTo>
                  <a:pt x="115108" y="94197"/>
                  <a:pt x="119847" y="83959"/>
                  <a:pt x="119847" y="73924"/>
                </a:cubicBezTo>
                <a:cubicBezTo>
                  <a:pt x="119847" y="56109"/>
                  <a:pt x="109452" y="40750"/>
                  <a:pt x="96152" y="39522"/>
                </a:cubicBezTo>
                <a:close/>
                <a:moveTo>
                  <a:pt x="15286" y="8805"/>
                </a:moveTo>
                <a:lnTo>
                  <a:pt x="28585" y="26621"/>
                </a:lnTo>
                <a:cubicBezTo>
                  <a:pt x="13299" y="28054"/>
                  <a:pt x="0" y="45870"/>
                  <a:pt x="0" y="66143"/>
                </a:cubicBezTo>
                <a:cubicBezTo>
                  <a:pt x="0" y="89078"/>
                  <a:pt x="13299" y="107098"/>
                  <a:pt x="29503" y="107098"/>
                </a:cubicBezTo>
                <a:lnTo>
                  <a:pt x="88509" y="107098"/>
                </a:lnTo>
                <a:lnTo>
                  <a:pt x="97987" y="119795"/>
                </a:lnTo>
                <a:lnTo>
                  <a:pt x="104713" y="110784"/>
                </a:lnTo>
                <a:lnTo>
                  <a:pt x="21859" y="0"/>
                </a:lnTo>
                <a:lnTo>
                  <a:pt x="15286" y="8805"/>
                </a:lnTo>
                <a:close/>
                <a:moveTo>
                  <a:pt x="38063" y="39522"/>
                </a:moveTo>
                <a:lnTo>
                  <a:pt x="78114" y="92969"/>
                </a:lnTo>
                <a:lnTo>
                  <a:pt x="29503" y="92969"/>
                </a:lnTo>
                <a:cubicBezTo>
                  <a:pt x="18955" y="92969"/>
                  <a:pt x="9477" y="80887"/>
                  <a:pt x="9477" y="66143"/>
                </a:cubicBezTo>
                <a:cubicBezTo>
                  <a:pt x="9477" y="51604"/>
                  <a:pt x="18955" y="39522"/>
                  <a:pt x="29503" y="39522"/>
                </a:cubicBezTo>
                <a:lnTo>
                  <a:pt x="38063" y="395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2"/>
          <p:cNvSpPr/>
          <p:nvPr/>
        </p:nvSpPr>
        <p:spPr>
          <a:xfrm>
            <a:off x="4410855" y="3636823"/>
            <a:ext cx="247800" cy="1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152" y="45572"/>
                </a:moveTo>
                <a:cubicBezTo>
                  <a:pt x="93248" y="19923"/>
                  <a:pt x="77961" y="0"/>
                  <a:pt x="59923" y="0"/>
                </a:cubicBezTo>
                <a:cubicBezTo>
                  <a:pt x="45707" y="0"/>
                  <a:pt x="33324" y="12824"/>
                  <a:pt x="26598" y="29770"/>
                </a:cubicBezTo>
                <a:cubicBezTo>
                  <a:pt x="11464" y="32748"/>
                  <a:pt x="0" y="51297"/>
                  <a:pt x="0" y="75572"/>
                </a:cubicBezTo>
                <a:cubicBezTo>
                  <a:pt x="0" y="99847"/>
                  <a:pt x="13299" y="119770"/>
                  <a:pt x="29503" y="119770"/>
                </a:cubicBezTo>
                <a:lnTo>
                  <a:pt x="94165" y="119770"/>
                </a:lnTo>
                <a:cubicBezTo>
                  <a:pt x="108535" y="119770"/>
                  <a:pt x="119847" y="102595"/>
                  <a:pt x="119847" y="82671"/>
                </a:cubicBezTo>
                <a:cubicBezTo>
                  <a:pt x="119847" y="62748"/>
                  <a:pt x="109452" y="46946"/>
                  <a:pt x="96152" y="45572"/>
                </a:cubicBezTo>
                <a:close/>
                <a:moveTo>
                  <a:pt x="94165" y="103969"/>
                </a:moveTo>
                <a:lnTo>
                  <a:pt x="29503" y="103969"/>
                </a:lnTo>
                <a:cubicBezTo>
                  <a:pt x="18955" y="103969"/>
                  <a:pt x="9477" y="91832"/>
                  <a:pt x="9477" y="75572"/>
                </a:cubicBezTo>
                <a:cubicBezTo>
                  <a:pt x="9477" y="59083"/>
                  <a:pt x="18955" y="45572"/>
                  <a:pt x="29503" y="45572"/>
                </a:cubicBezTo>
                <a:lnTo>
                  <a:pt x="33324" y="45572"/>
                </a:lnTo>
                <a:cubicBezTo>
                  <a:pt x="37146" y="28396"/>
                  <a:pt x="47541" y="15572"/>
                  <a:pt x="59923" y="15572"/>
                </a:cubicBezTo>
                <a:cubicBezTo>
                  <a:pt x="74140" y="15572"/>
                  <a:pt x="87592" y="34122"/>
                  <a:pt x="87592" y="55648"/>
                </a:cubicBezTo>
                <a:lnTo>
                  <a:pt x="87592" y="59770"/>
                </a:lnTo>
                <a:lnTo>
                  <a:pt x="94165" y="59770"/>
                </a:lnTo>
                <a:cubicBezTo>
                  <a:pt x="102726" y="59770"/>
                  <a:pt x="109452" y="69847"/>
                  <a:pt x="109452" y="82671"/>
                </a:cubicBezTo>
                <a:cubicBezTo>
                  <a:pt x="109452" y="95496"/>
                  <a:pt x="102726" y="103969"/>
                  <a:pt x="94165" y="1039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2"/>
          <p:cNvSpPr/>
          <p:nvPr/>
        </p:nvSpPr>
        <p:spPr>
          <a:xfrm>
            <a:off x="6034073" y="3636823"/>
            <a:ext cx="247800" cy="1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7070" y="45572"/>
                </a:moveTo>
                <a:cubicBezTo>
                  <a:pt x="93248" y="19923"/>
                  <a:pt x="77961" y="0"/>
                  <a:pt x="59923" y="0"/>
                </a:cubicBezTo>
                <a:cubicBezTo>
                  <a:pt x="45554" y="0"/>
                  <a:pt x="33171" y="12824"/>
                  <a:pt x="27515" y="29770"/>
                </a:cubicBezTo>
                <a:cubicBezTo>
                  <a:pt x="11312" y="32748"/>
                  <a:pt x="0" y="51297"/>
                  <a:pt x="0" y="75572"/>
                </a:cubicBezTo>
                <a:cubicBezTo>
                  <a:pt x="0" y="99847"/>
                  <a:pt x="13299" y="119770"/>
                  <a:pt x="30420" y="119770"/>
                </a:cubicBezTo>
                <a:lnTo>
                  <a:pt x="95082" y="119770"/>
                </a:lnTo>
                <a:cubicBezTo>
                  <a:pt x="108382" y="119770"/>
                  <a:pt x="119847" y="102595"/>
                  <a:pt x="119847" y="82671"/>
                </a:cubicBezTo>
                <a:cubicBezTo>
                  <a:pt x="119847" y="62748"/>
                  <a:pt x="109452" y="46946"/>
                  <a:pt x="97070" y="45572"/>
                </a:cubicBezTo>
                <a:close/>
                <a:moveTo>
                  <a:pt x="70318" y="66870"/>
                </a:moveTo>
                <a:lnTo>
                  <a:pt x="70318" y="96870"/>
                </a:lnTo>
                <a:lnTo>
                  <a:pt x="50292" y="96870"/>
                </a:lnTo>
                <a:lnTo>
                  <a:pt x="50292" y="66870"/>
                </a:lnTo>
                <a:lnTo>
                  <a:pt x="35159" y="66870"/>
                </a:lnTo>
                <a:lnTo>
                  <a:pt x="59923" y="29770"/>
                </a:lnTo>
                <a:lnTo>
                  <a:pt x="84687" y="66870"/>
                </a:lnTo>
                <a:lnTo>
                  <a:pt x="70318" y="668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2"/>
          <p:cNvSpPr/>
          <p:nvPr/>
        </p:nvSpPr>
        <p:spPr>
          <a:xfrm>
            <a:off x="7742210" y="3606192"/>
            <a:ext cx="194700" cy="22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298" y="0"/>
                </a:moveTo>
                <a:lnTo>
                  <a:pt x="12058" y="0"/>
                </a:lnTo>
                <a:cubicBezTo>
                  <a:pt x="4862" y="0"/>
                  <a:pt x="0" y="4184"/>
                  <a:pt x="0" y="10543"/>
                </a:cubicBezTo>
                <a:lnTo>
                  <a:pt x="0" y="86527"/>
                </a:lnTo>
                <a:lnTo>
                  <a:pt x="12058" y="86527"/>
                </a:lnTo>
                <a:lnTo>
                  <a:pt x="12058" y="10543"/>
                </a:lnTo>
                <a:lnTo>
                  <a:pt x="88298" y="10543"/>
                </a:lnTo>
                <a:lnTo>
                  <a:pt x="88298" y="0"/>
                </a:lnTo>
                <a:close/>
                <a:moveTo>
                  <a:pt x="106580" y="20920"/>
                </a:moveTo>
                <a:lnTo>
                  <a:pt x="37536" y="20920"/>
                </a:lnTo>
                <a:cubicBezTo>
                  <a:pt x="30340" y="20920"/>
                  <a:pt x="24116" y="26108"/>
                  <a:pt x="24116" y="32301"/>
                </a:cubicBezTo>
                <a:lnTo>
                  <a:pt x="24116" y="108451"/>
                </a:lnTo>
                <a:cubicBezTo>
                  <a:pt x="24116" y="114644"/>
                  <a:pt x="30340" y="119832"/>
                  <a:pt x="37536" y="119832"/>
                </a:cubicBezTo>
                <a:lnTo>
                  <a:pt x="106580" y="119832"/>
                </a:lnTo>
                <a:cubicBezTo>
                  <a:pt x="113776" y="119832"/>
                  <a:pt x="119805" y="114644"/>
                  <a:pt x="119805" y="108451"/>
                </a:cubicBezTo>
                <a:lnTo>
                  <a:pt x="119805" y="32301"/>
                </a:lnTo>
                <a:cubicBezTo>
                  <a:pt x="119805" y="26108"/>
                  <a:pt x="113776" y="20920"/>
                  <a:pt x="106580" y="20920"/>
                </a:cubicBezTo>
                <a:close/>
                <a:moveTo>
                  <a:pt x="106580" y="108451"/>
                </a:moveTo>
                <a:lnTo>
                  <a:pt x="37536" y="108451"/>
                </a:lnTo>
                <a:lnTo>
                  <a:pt x="37536" y="32301"/>
                </a:lnTo>
                <a:lnTo>
                  <a:pt x="106580" y="32301"/>
                </a:lnTo>
                <a:lnTo>
                  <a:pt x="106580" y="10845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2"/>
          <p:cNvSpPr/>
          <p:nvPr/>
        </p:nvSpPr>
        <p:spPr>
          <a:xfrm>
            <a:off x="1327298" y="4654598"/>
            <a:ext cx="217200" cy="20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5830" y="24000"/>
                </a:moveTo>
                <a:cubicBezTo>
                  <a:pt x="45830" y="10259"/>
                  <a:pt x="35510" y="0"/>
                  <a:pt x="22915" y="0"/>
                </a:cubicBezTo>
                <a:cubicBezTo>
                  <a:pt x="10320" y="0"/>
                  <a:pt x="0" y="10809"/>
                  <a:pt x="0" y="24000"/>
                </a:cubicBezTo>
                <a:cubicBezTo>
                  <a:pt x="0" y="37007"/>
                  <a:pt x="9795" y="47816"/>
                  <a:pt x="22915" y="47816"/>
                </a:cubicBezTo>
                <a:cubicBezTo>
                  <a:pt x="26239" y="47816"/>
                  <a:pt x="29387" y="46717"/>
                  <a:pt x="31661" y="45618"/>
                </a:cubicBezTo>
                <a:lnTo>
                  <a:pt x="45830" y="59358"/>
                </a:lnTo>
                <a:lnTo>
                  <a:pt x="31661" y="74198"/>
                </a:lnTo>
                <a:cubicBezTo>
                  <a:pt x="29387" y="71816"/>
                  <a:pt x="26239" y="71816"/>
                  <a:pt x="22915" y="71816"/>
                </a:cubicBezTo>
                <a:cubicBezTo>
                  <a:pt x="9795" y="71816"/>
                  <a:pt x="0" y="82625"/>
                  <a:pt x="0" y="95816"/>
                </a:cubicBezTo>
                <a:cubicBezTo>
                  <a:pt x="0" y="108824"/>
                  <a:pt x="10320" y="119816"/>
                  <a:pt x="22915" y="119816"/>
                </a:cubicBezTo>
                <a:cubicBezTo>
                  <a:pt x="35510" y="119816"/>
                  <a:pt x="45830" y="108274"/>
                  <a:pt x="45830" y="95816"/>
                </a:cubicBezTo>
                <a:cubicBezTo>
                  <a:pt x="45830" y="92335"/>
                  <a:pt x="44781" y="88854"/>
                  <a:pt x="43556" y="85557"/>
                </a:cubicBezTo>
                <a:lnTo>
                  <a:pt x="56676" y="71816"/>
                </a:lnTo>
                <a:lnTo>
                  <a:pt x="96909" y="112854"/>
                </a:lnTo>
                <a:lnTo>
                  <a:pt x="119825" y="112854"/>
                </a:lnTo>
                <a:lnTo>
                  <a:pt x="43556" y="32977"/>
                </a:lnTo>
                <a:cubicBezTo>
                  <a:pt x="44781" y="30778"/>
                  <a:pt x="45830" y="27297"/>
                  <a:pt x="45830" y="24000"/>
                </a:cubicBezTo>
                <a:close/>
                <a:moveTo>
                  <a:pt x="22915" y="35358"/>
                </a:moveTo>
                <a:cubicBezTo>
                  <a:pt x="16443" y="35358"/>
                  <a:pt x="12069" y="30778"/>
                  <a:pt x="12069" y="24000"/>
                </a:cubicBezTo>
                <a:cubicBezTo>
                  <a:pt x="12069" y="17038"/>
                  <a:pt x="16443" y="11358"/>
                  <a:pt x="22915" y="11358"/>
                </a:cubicBezTo>
                <a:cubicBezTo>
                  <a:pt x="29387" y="11358"/>
                  <a:pt x="33760" y="17038"/>
                  <a:pt x="33760" y="24000"/>
                </a:cubicBezTo>
                <a:cubicBezTo>
                  <a:pt x="33760" y="30778"/>
                  <a:pt x="29387" y="35358"/>
                  <a:pt x="22915" y="35358"/>
                </a:cubicBezTo>
                <a:close/>
                <a:moveTo>
                  <a:pt x="22915" y="107175"/>
                </a:moveTo>
                <a:cubicBezTo>
                  <a:pt x="16443" y="107175"/>
                  <a:pt x="12069" y="102045"/>
                  <a:pt x="12069" y="95816"/>
                </a:cubicBezTo>
                <a:cubicBezTo>
                  <a:pt x="12069" y="89587"/>
                  <a:pt x="16443" y="83175"/>
                  <a:pt x="22915" y="83175"/>
                </a:cubicBezTo>
                <a:cubicBezTo>
                  <a:pt x="29387" y="83175"/>
                  <a:pt x="33760" y="89587"/>
                  <a:pt x="33760" y="95816"/>
                </a:cubicBezTo>
                <a:cubicBezTo>
                  <a:pt x="33760" y="102045"/>
                  <a:pt x="29387" y="107175"/>
                  <a:pt x="22915" y="107175"/>
                </a:cubicBezTo>
                <a:close/>
                <a:moveTo>
                  <a:pt x="56676" y="56977"/>
                </a:moveTo>
                <a:cubicBezTo>
                  <a:pt x="58950" y="56977"/>
                  <a:pt x="60000" y="57526"/>
                  <a:pt x="60000" y="59358"/>
                </a:cubicBezTo>
                <a:cubicBezTo>
                  <a:pt x="60000" y="61007"/>
                  <a:pt x="58250" y="62656"/>
                  <a:pt x="56676" y="62656"/>
                </a:cubicBezTo>
                <a:cubicBezTo>
                  <a:pt x="55102" y="62656"/>
                  <a:pt x="54577" y="61007"/>
                  <a:pt x="54577" y="59358"/>
                </a:cubicBezTo>
                <a:cubicBezTo>
                  <a:pt x="54577" y="57526"/>
                  <a:pt x="55626" y="56977"/>
                  <a:pt x="56676" y="56977"/>
                </a:cubicBezTo>
                <a:close/>
                <a:moveTo>
                  <a:pt x="119825" y="5679"/>
                </a:moveTo>
                <a:lnTo>
                  <a:pt x="96909" y="5679"/>
                </a:lnTo>
                <a:lnTo>
                  <a:pt x="63148" y="42137"/>
                </a:lnTo>
                <a:lnTo>
                  <a:pt x="74169" y="53496"/>
                </a:lnTo>
                <a:lnTo>
                  <a:pt x="119825" y="56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2921281" y="4644852"/>
            <a:ext cx="185100" cy="22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665" y="10376"/>
                </a:moveTo>
                <a:lnTo>
                  <a:pt x="77610" y="10376"/>
                </a:lnTo>
                <a:cubicBezTo>
                  <a:pt x="75153" y="4184"/>
                  <a:pt x="68805" y="0"/>
                  <a:pt x="59795" y="0"/>
                </a:cubicBezTo>
                <a:cubicBezTo>
                  <a:pt x="50989" y="0"/>
                  <a:pt x="43208" y="4184"/>
                  <a:pt x="40750" y="10376"/>
                </a:cubicBezTo>
                <a:lnTo>
                  <a:pt x="12696" y="10376"/>
                </a:lnTo>
                <a:cubicBezTo>
                  <a:pt x="4914" y="10376"/>
                  <a:pt x="0" y="15564"/>
                  <a:pt x="0" y="21757"/>
                </a:cubicBezTo>
                <a:lnTo>
                  <a:pt x="0" y="108284"/>
                </a:lnTo>
                <a:cubicBezTo>
                  <a:pt x="0" y="114644"/>
                  <a:pt x="4914" y="119832"/>
                  <a:pt x="12696" y="119832"/>
                </a:cubicBezTo>
                <a:lnTo>
                  <a:pt x="105665" y="119832"/>
                </a:lnTo>
                <a:cubicBezTo>
                  <a:pt x="113447" y="119832"/>
                  <a:pt x="119795" y="114644"/>
                  <a:pt x="119795" y="108284"/>
                </a:cubicBezTo>
                <a:lnTo>
                  <a:pt x="119795" y="21757"/>
                </a:lnTo>
                <a:cubicBezTo>
                  <a:pt x="119795" y="15564"/>
                  <a:pt x="113447" y="10376"/>
                  <a:pt x="105665" y="10376"/>
                </a:cubicBezTo>
                <a:close/>
                <a:moveTo>
                  <a:pt x="59795" y="10376"/>
                </a:moveTo>
                <a:cubicBezTo>
                  <a:pt x="63686" y="10376"/>
                  <a:pt x="66143" y="11882"/>
                  <a:pt x="66143" y="15564"/>
                </a:cubicBezTo>
                <a:cubicBezTo>
                  <a:pt x="66143" y="19246"/>
                  <a:pt x="63686" y="21757"/>
                  <a:pt x="59795" y="21757"/>
                </a:cubicBezTo>
                <a:cubicBezTo>
                  <a:pt x="56109" y="21757"/>
                  <a:pt x="53447" y="19246"/>
                  <a:pt x="53447" y="15564"/>
                </a:cubicBezTo>
                <a:cubicBezTo>
                  <a:pt x="53447" y="11882"/>
                  <a:pt x="56109" y="10376"/>
                  <a:pt x="59795" y="10376"/>
                </a:cubicBezTo>
                <a:close/>
                <a:moveTo>
                  <a:pt x="105665" y="108284"/>
                </a:moveTo>
                <a:lnTo>
                  <a:pt x="12696" y="108284"/>
                </a:lnTo>
                <a:lnTo>
                  <a:pt x="12696" y="21757"/>
                </a:lnTo>
                <a:lnTo>
                  <a:pt x="26621" y="21757"/>
                </a:lnTo>
                <a:lnTo>
                  <a:pt x="26621" y="37489"/>
                </a:lnTo>
                <a:lnTo>
                  <a:pt x="92969" y="37489"/>
                </a:lnTo>
                <a:lnTo>
                  <a:pt x="92969" y="21757"/>
                </a:lnTo>
                <a:lnTo>
                  <a:pt x="105665" y="21757"/>
                </a:lnTo>
                <a:lnTo>
                  <a:pt x="105665" y="10828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2"/>
          <p:cNvSpPr/>
          <p:nvPr/>
        </p:nvSpPr>
        <p:spPr>
          <a:xfrm>
            <a:off x="4442874" y="4664345"/>
            <a:ext cx="185100" cy="18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5631"/>
                </a:moveTo>
                <a:lnTo>
                  <a:pt x="0" y="119795"/>
                </a:lnTo>
                <a:lnTo>
                  <a:pt x="25553" y="119795"/>
                </a:lnTo>
                <a:lnTo>
                  <a:pt x="98126" y="45870"/>
                </a:lnTo>
                <a:lnTo>
                  <a:pt x="72572" y="20477"/>
                </a:lnTo>
                <a:lnTo>
                  <a:pt x="0" y="95631"/>
                </a:lnTo>
                <a:close/>
                <a:moveTo>
                  <a:pt x="117137" y="26825"/>
                </a:moveTo>
                <a:cubicBezTo>
                  <a:pt x="119795" y="24163"/>
                  <a:pt x="119795" y="20477"/>
                  <a:pt x="117137" y="17815"/>
                </a:cubicBezTo>
                <a:lnTo>
                  <a:pt x="102010" y="2457"/>
                </a:lnTo>
                <a:cubicBezTo>
                  <a:pt x="99352" y="0"/>
                  <a:pt x="95468" y="0"/>
                  <a:pt x="93015" y="2457"/>
                </a:cubicBezTo>
                <a:lnTo>
                  <a:pt x="81567" y="13924"/>
                </a:lnTo>
                <a:lnTo>
                  <a:pt x="105689" y="39522"/>
                </a:lnTo>
                <a:lnTo>
                  <a:pt x="117137" y="268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2"/>
          <p:cNvSpPr/>
          <p:nvPr/>
        </p:nvSpPr>
        <p:spPr>
          <a:xfrm>
            <a:off x="6056346" y="4674091"/>
            <a:ext cx="204600" cy="16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166" y="0"/>
                </a:moveTo>
                <a:lnTo>
                  <a:pt x="11463" y="0"/>
                </a:lnTo>
                <a:cubicBezTo>
                  <a:pt x="5731" y="0"/>
                  <a:pt x="0" y="7099"/>
                  <a:pt x="0" y="15801"/>
                </a:cubicBezTo>
                <a:lnTo>
                  <a:pt x="0" y="105572"/>
                </a:lnTo>
                <a:cubicBezTo>
                  <a:pt x="0" y="112671"/>
                  <a:pt x="5731" y="119770"/>
                  <a:pt x="11463" y="119770"/>
                </a:cubicBezTo>
                <a:lnTo>
                  <a:pt x="108166" y="119770"/>
                </a:lnTo>
                <a:cubicBezTo>
                  <a:pt x="115192" y="119770"/>
                  <a:pt x="119815" y="112671"/>
                  <a:pt x="119815" y="105572"/>
                </a:cubicBezTo>
                <a:lnTo>
                  <a:pt x="119815" y="15801"/>
                </a:lnTo>
                <a:cubicBezTo>
                  <a:pt x="119815" y="7099"/>
                  <a:pt x="115192" y="0"/>
                  <a:pt x="108166" y="0"/>
                </a:cubicBezTo>
                <a:close/>
                <a:moveTo>
                  <a:pt x="108166" y="105572"/>
                </a:moveTo>
                <a:lnTo>
                  <a:pt x="11463" y="105572"/>
                </a:lnTo>
                <a:lnTo>
                  <a:pt x="11463" y="60000"/>
                </a:lnTo>
                <a:lnTo>
                  <a:pt x="108166" y="60000"/>
                </a:lnTo>
                <a:lnTo>
                  <a:pt x="108166" y="105572"/>
                </a:lnTo>
                <a:close/>
                <a:moveTo>
                  <a:pt x="108166" y="30000"/>
                </a:moveTo>
                <a:lnTo>
                  <a:pt x="11463" y="30000"/>
                </a:lnTo>
                <a:lnTo>
                  <a:pt x="11463" y="15801"/>
                </a:lnTo>
                <a:lnTo>
                  <a:pt x="108166" y="15801"/>
                </a:lnTo>
                <a:lnTo>
                  <a:pt x="108166" y="3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2"/>
          <p:cNvSpPr/>
          <p:nvPr/>
        </p:nvSpPr>
        <p:spPr>
          <a:xfrm>
            <a:off x="7761700" y="4664345"/>
            <a:ext cx="143400" cy="18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157" y="107098"/>
                </a:moveTo>
                <a:cubicBezTo>
                  <a:pt x="8157" y="114675"/>
                  <a:pt x="16315" y="119795"/>
                  <a:pt x="26315" y="119795"/>
                </a:cubicBezTo>
                <a:lnTo>
                  <a:pt x="93421" y="119795"/>
                </a:lnTo>
                <a:cubicBezTo>
                  <a:pt x="103157" y="119795"/>
                  <a:pt x="111578" y="114675"/>
                  <a:pt x="111578" y="107098"/>
                </a:cubicBezTo>
                <a:lnTo>
                  <a:pt x="111578" y="26825"/>
                </a:lnTo>
                <a:lnTo>
                  <a:pt x="8157" y="26825"/>
                </a:lnTo>
                <a:lnTo>
                  <a:pt x="8157" y="107098"/>
                </a:lnTo>
                <a:close/>
                <a:moveTo>
                  <a:pt x="119736" y="6348"/>
                </a:moveTo>
                <a:lnTo>
                  <a:pt x="90263" y="6348"/>
                </a:lnTo>
                <a:lnTo>
                  <a:pt x="81842" y="0"/>
                </a:lnTo>
                <a:lnTo>
                  <a:pt x="39473" y="0"/>
                </a:lnTo>
                <a:lnTo>
                  <a:pt x="29473" y="6348"/>
                </a:lnTo>
                <a:lnTo>
                  <a:pt x="0" y="6348"/>
                </a:lnTo>
                <a:lnTo>
                  <a:pt x="0" y="20477"/>
                </a:lnTo>
                <a:lnTo>
                  <a:pt x="119736" y="20477"/>
                </a:lnTo>
                <a:lnTo>
                  <a:pt x="119736" y="63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3"/>
          <p:cNvSpPr/>
          <p:nvPr/>
        </p:nvSpPr>
        <p:spPr>
          <a:xfrm>
            <a:off x="1808976" y="268558"/>
            <a:ext cx="142500" cy="10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013" y="93882"/>
                </a:moveTo>
                <a:lnTo>
                  <a:pt x="10493" y="56470"/>
                </a:lnTo>
                <a:lnTo>
                  <a:pt x="0" y="68470"/>
                </a:lnTo>
                <a:lnTo>
                  <a:pt x="39013" y="119647"/>
                </a:lnTo>
                <a:lnTo>
                  <a:pt x="119730" y="12000"/>
                </a:lnTo>
                <a:lnTo>
                  <a:pt x="110582" y="0"/>
                </a:lnTo>
                <a:lnTo>
                  <a:pt x="39013" y="9388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3037986" y="268558"/>
            <a:ext cx="189000" cy="10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0305" y="12000"/>
                </a:moveTo>
                <a:lnTo>
                  <a:pt x="83593" y="0"/>
                </a:lnTo>
                <a:lnTo>
                  <a:pt x="51050" y="56470"/>
                </a:lnTo>
                <a:lnTo>
                  <a:pt x="57966" y="68470"/>
                </a:lnTo>
                <a:lnTo>
                  <a:pt x="90305" y="12000"/>
                </a:lnTo>
                <a:close/>
                <a:moveTo>
                  <a:pt x="112067" y="0"/>
                </a:moveTo>
                <a:lnTo>
                  <a:pt x="57966" y="93882"/>
                </a:lnTo>
                <a:lnTo>
                  <a:pt x="36406" y="56470"/>
                </a:lnTo>
                <a:lnTo>
                  <a:pt x="29491" y="68470"/>
                </a:lnTo>
                <a:lnTo>
                  <a:pt x="57966" y="119647"/>
                </a:lnTo>
                <a:lnTo>
                  <a:pt x="119796" y="12000"/>
                </a:lnTo>
                <a:lnTo>
                  <a:pt x="112067" y="0"/>
                </a:lnTo>
                <a:close/>
                <a:moveTo>
                  <a:pt x="0" y="68470"/>
                </a:moveTo>
                <a:lnTo>
                  <a:pt x="29491" y="119647"/>
                </a:lnTo>
                <a:lnTo>
                  <a:pt x="36406" y="105882"/>
                </a:lnTo>
                <a:lnTo>
                  <a:pt x="7728" y="56470"/>
                </a:lnTo>
                <a:lnTo>
                  <a:pt x="0" y="684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3"/>
          <p:cNvSpPr/>
          <p:nvPr/>
        </p:nvSpPr>
        <p:spPr>
          <a:xfrm>
            <a:off x="4240184" y="247390"/>
            <a:ext cx="162300" cy="15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63" y="44592"/>
                </a:moveTo>
                <a:cubicBezTo>
                  <a:pt x="119763" y="39832"/>
                  <a:pt x="117637" y="36325"/>
                  <a:pt x="114094" y="33820"/>
                </a:cubicBezTo>
                <a:lnTo>
                  <a:pt x="60472" y="0"/>
                </a:lnTo>
                <a:lnTo>
                  <a:pt x="5669" y="33820"/>
                </a:lnTo>
                <a:cubicBezTo>
                  <a:pt x="3307" y="36325"/>
                  <a:pt x="0" y="39832"/>
                  <a:pt x="0" y="44592"/>
                </a:cubicBezTo>
                <a:lnTo>
                  <a:pt x="0" y="107724"/>
                </a:lnTo>
                <a:cubicBezTo>
                  <a:pt x="0" y="114989"/>
                  <a:pt x="5669" y="119749"/>
                  <a:pt x="12519" y="119749"/>
                </a:cubicBezTo>
                <a:lnTo>
                  <a:pt x="108425" y="119749"/>
                </a:lnTo>
                <a:cubicBezTo>
                  <a:pt x="114094" y="119749"/>
                  <a:pt x="119763" y="114989"/>
                  <a:pt x="119763" y="107724"/>
                </a:cubicBezTo>
                <a:lnTo>
                  <a:pt x="119763" y="44592"/>
                </a:lnTo>
                <a:close/>
                <a:moveTo>
                  <a:pt x="60472" y="76158"/>
                </a:moveTo>
                <a:lnTo>
                  <a:pt x="10157" y="43590"/>
                </a:lnTo>
                <a:lnTo>
                  <a:pt x="60472" y="12025"/>
                </a:lnTo>
                <a:lnTo>
                  <a:pt x="109606" y="43590"/>
                </a:lnTo>
                <a:lnTo>
                  <a:pt x="60472" y="7615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3"/>
          <p:cNvSpPr/>
          <p:nvPr/>
        </p:nvSpPr>
        <p:spPr>
          <a:xfrm>
            <a:off x="5512935" y="247390"/>
            <a:ext cx="174900" cy="15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709" y="76158"/>
                </a:moveTo>
                <a:lnTo>
                  <a:pt x="78537" y="0"/>
                </a:lnTo>
                <a:lnTo>
                  <a:pt x="40365" y="0"/>
                </a:lnTo>
                <a:lnTo>
                  <a:pt x="78537" y="76158"/>
                </a:lnTo>
                <a:lnTo>
                  <a:pt x="116709" y="76158"/>
                </a:lnTo>
                <a:close/>
                <a:moveTo>
                  <a:pt x="46727" y="82171"/>
                </a:moveTo>
                <a:lnTo>
                  <a:pt x="27641" y="119749"/>
                </a:lnTo>
                <a:lnTo>
                  <a:pt x="100694" y="119749"/>
                </a:lnTo>
                <a:lnTo>
                  <a:pt x="119780" y="82171"/>
                </a:lnTo>
                <a:lnTo>
                  <a:pt x="46727" y="82171"/>
                </a:lnTo>
                <a:close/>
                <a:moveTo>
                  <a:pt x="35978" y="9519"/>
                </a:moveTo>
                <a:lnTo>
                  <a:pt x="0" y="82171"/>
                </a:lnTo>
                <a:lnTo>
                  <a:pt x="17989" y="119749"/>
                </a:lnTo>
                <a:lnTo>
                  <a:pt x="55063" y="47098"/>
                </a:lnTo>
                <a:lnTo>
                  <a:pt x="35978" y="95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3"/>
          <p:cNvSpPr/>
          <p:nvPr/>
        </p:nvSpPr>
        <p:spPr>
          <a:xfrm>
            <a:off x="6846359" y="254446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58" y="0"/>
                </a:moveTo>
                <a:lnTo>
                  <a:pt x="12659" y="0"/>
                </a:lnTo>
                <a:cubicBezTo>
                  <a:pt x="5010" y="0"/>
                  <a:pt x="0" y="6329"/>
                  <a:pt x="0" y="13978"/>
                </a:cubicBezTo>
                <a:lnTo>
                  <a:pt x="0" y="107076"/>
                </a:lnTo>
                <a:cubicBezTo>
                  <a:pt x="0" y="114725"/>
                  <a:pt x="5010" y="119736"/>
                  <a:pt x="12659" y="119736"/>
                </a:cubicBezTo>
                <a:lnTo>
                  <a:pt x="105758" y="119736"/>
                </a:lnTo>
                <a:cubicBezTo>
                  <a:pt x="113406" y="119736"/>
                  <a:pt x="119736" y="114725"/>
                  <a:pt x="119736" y="107076"/>
                </a:cubicBezTo>
                <a:lnTo>
                  <a:pt x="119736" y="13978"/>
                </a:lnTo>
                <a:cubicBezTo>
                  <a:pt x="119736" y="6329"/>
                  <a:pt x="113406" y="0"/>
                  <a:pt x="105758" y="0"/>
                </a:cubicBezTo>
                <a:close/>
                <a:moveTo>
                  <a:pt x="93098" y="40615"/>
                </a:moveTo>
                <a:lnTo>
                  <a:pt x="25318" y="40615"/>
                </a:lnTo>
                <a:lnTo>
                  <a:pt x="25318" y="26637"/>
                </a:lnTo>
                <a:lnTo>
                  <a:pt x="93098" y="26637"/>
                </a:lnTo>
                <a:lnTo>
                  <a:pt x="93098" y="40615"/>
                </a:lnTo>
                <a:close/>
                <a:moveTo>
                  <a:pt x="93098" y="66197"/>
                </a:moveTo>
                <a:lnTo>
                  <a:pt x="25318" y="66197"/>
                </a:lnTo>
                <a:lnTo>
                  <a:pt x="25318" y="53538"/>
                </a:lnTo>
                <a:lnTo>
                  <a:pt x="93098" y="53538"/>
                </a:lnTo>
                <a:lnTo>
                  <a:pt x="93098" y="66197"/>
                </a:lnTo>
                <a:close/>
                <a:moveTo>
                  <a:pt x="72527" y="93098"/>
                </a:moveTo>
                <a:lnTo>
                  <a:pt x="25318" y="93098"/>
                </a:lnTo>
                <a:lnTo>
                  <a:pt x="25318" y="80175"/>
                </a:lnTo>
                <a:lnTo>
                  <a:pt x="72527" y="80175"/>
                </a:lnTo>
                <a:lnTo>
                  <a:pt x="72527" y="9309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3"/>
          <p:cNvSpPr/>
          <p:nvPr/>
        </p:nvSpPr>
        <p:spPr>
          <a:xfrm>
            <a:off x="1804744" y="116185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842" y="0"/>
                </a:moveTo>
                <a:lnTo>
                  <a:pt x="13947" y="0"/>
                </a:lnTo>
                <a:cubicBezTo>
                  <a:pt x="6315" y="0"/>
                  <a:pt x="0" y="6578"/>
                  <a:pt x="0" y="12894"/>
                </a:cubicBezTo>
                <a:lnTo>
                  <a:pt x="0" y="107105"/>
                </a:lnTo>
                <a:cubicBezTo>
                  <a:pt x="0" y="113421"/>
                  <a:pt x="6315" y="119736"/>
                  <a:pt x="13947" y="119736"/>
                </a:cubicBezTo>
                <a:lnTo>
                  <a:pt x="106842" y="119736"/>
                </a:lnTo>
                <a:cubicBezTo>
                  <a:pt x="114473" y="119736"/>
                  <a:pt x="119736" y="113421"/>
                  <a:pt x="119736" y="107105"/>
                </a:cubicBezTo>
                <a:lnTo>
                  <a:pt x="119736" y="12894"/>
                </a:lnTo>
                <a:cubicBezTo>
                  <a:pt x="119736" y="6578"/>
                  <a:pt x="114473" y="0"/>
                  <a:pt x="106842" y="0"/>
                </a:cubicBezTo>
                <a:close/>
                <a:moveTo>
                  <a:pt x="100526" y="99473"/>
                </a:moveTo>
                <a:lnTo>
                  <a:pt x="59736" y="99473"/>
                </a:lnTo>
                <a:lnTo>
                  <a:pt x="59736" y="61315"/>
                </a:lnTo>
                <a:cubicBezTo>
                  <a:pt x="56052" y="64999"/>
                  <a:pt x="51052" y="67631"/>
                  <a:pt x="43421" y="67631"/>
                </a:cubicBezTo>
                <a:cubicBezTo>
                  <a:pt x="30526" y="67631"/>
                  <a:pt x="19210" y="56842"/>
                  <a:pt x="19210" y="43421"/>
                </a:cubicBezTo>
                <a:cubicBezTo>
                  <a:pt x="19210" y="29999"/>
                  <a:pt x="29999" y="19210"/>
                  <a:pt x="43421" y="19210"/>
                </a:cubicBezTo>
                <a:cubicBezTo>
                  <a:pt x="56578" y="19210"/>
                  <a:pt x="68684" y="29473"/>
                  <a:pt x="68684" y="43421"/>
                </a:cubicBezTo>
                <a:cubicBezTo>
                  <a:pt x="68684" y="49736"/>
                  <a:pt x="66315" y="54736"/>
                  <a:pt x="61052" y="59999"/>
                </a:cubicBezTo>
                <a:lnTo>
                  <a:pt x="100526" y="59999"/>
                </a:lnTo>
                <a:lnTo>
                  <a:pt x="100526" y="994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3059150" y="1153390"/>
            <a:ext cx="129900" cy="16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447" y="0"/>
                </a:moveTo>
                <a:cubicBezTo>
                  <a:pt x="7371" y="0"/>
                  <a:pt x="0" y="4761"/>
                  <a:pt x="0" y="11666"/>
                </a:cubicBezTo>
                <a:lnTo>
                  <a:pt x="0" y="108333"/>
                </a:lnTo>
                <a:cubicBezTo>
                  <a:pt x="0" y="115238"/>
                  <a:pt x="7371" y="119761"/>
                  <a:pt x="14447" y="119761"/>
                </a:cubicBezTo>
                <a:lnTo>
                  <a:pt x="104078" y="119761"/>
                </a:lnTo>
                <a:cubicBezTo>
                  <a:pt x="112628" y="119761"/>
                  <a:pt x="119705" y="115238"/>
                  <a:pt x="119705" y="108333"/>
                </a:cubicBezTo>
                <a:lnTo>
                  <a:pt x="119705" y="35714"/>
                </a:lnTo>
                <a:lnTo>
                  <a:pt x="74299" y="0"/>
                </a:lnTo>
                <a:lnTo>
                  <a:pt x="14447" y="0"/>
                </a:lnTo>
                <a:close/>
                <a:moveTo>
                  <a:pt x="67223" y="41428"/>
                </a:moveTo>
                <a:lnTo>
                  <a:pt x="67223" y="9285"/>
                </a:lnTo>
                <a:lnTo>
                  <a:pt x="108501" y="41428"/>
                </a:lnTo>
                <a:lnTo>
                  <a:pt x="67223" y="414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3"/>
          <p:cNvSpPr/>
          <p:nvPr/>
        </p:nvSpPr>
        <p:spPr>
          <a:xfrm>
            <a:off x="4250061" y="116185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58" y="0"/>
                </a:moveTo>
                <a:lnTo>
                  <a:pt x="12659" y="0"/>
                </a:lnTo>
                <a:cubicBezTo>
                  <a:pt x="5010" y="0"/>
                  <a:pt x="0" y="6578"/>
                  <a:pt x="0" y="12894"/>
                </a:cubicBezTo>
                <a:lnTo>
                  <a:pt x="0" y="107105"/>
                </a:lnTo>
                <a:cubicBezTo>
                  <a:pt x="0" y="113421"/>
                  <a:pt x="5010" y="119736"/>
                  <a:pt x="12659" y="119736"/>
                </a:cubicBezTo>
                <a:lnTo>
                  <a:pt x="105758" y="119736"/>
                </a:lnTo>
                <a:cubicBezTo>
                  <a:pt x="113406" y="119736"/>
                  <a:pt x="119736" y="113421"/>
                  <a:pt x="119736" y="107105"/>
                </a:cubicBezTo>
                <a:lnTo>
                  <a:pt x="119736" y="12894"/>
                </a:lnTo>
                <a:cubicBezTo>
                  <a:pt x="119736" y="6578"/>
                  <a:pt x="113406" y="0"/>
                  <a:pt x="105758" y="0"/>
                </a:cubicBezTo>
                <a:close/>
                <a:moveTo>
                  <a:pt x="39296" y="92894"/>
                </a:moveTo>
                <a:lnTo>
                  <a:pt x="26637" y="92894"/>
                </a:lnTo>
                <a:lnTo>
                  <a:pt x="26637" y="80263"/>
                </a:lnTo>
                <a:lnTo>
                  <a:pt x="39296" y="80263"/>
                </a:lnTo>
                <a:lnTo>
                  <a:pt x="39296" y="92894"/>
                </a:lnTo>
                <a:close/>
                <a:moveTo>
                  <a:pt x="39296" y="66315"/>
                </a:moveTo>
                <a:lnTo>
                  <a:pt x="26637" y="66315"/>
                </a:lnTo>
                <a:lnTo>
                  <a:pt x="26637" y="53684"/>
                </a:lnTo>
                <a:lnTo>
                  <a:pt x="39296" y="53684"/>
                </a:lnTo>
                <a:lnTo>
                  <a:pt x="39296" y="66315"/>
                </a:lnTo>
                <a:close/>
                <a:moveTo>
                  <a:pt x="39296" y="39473"/>
                </a:moveTo>
                <a:lnTo>
                  <a:pt x="26637" y="39473"/>
                </a:lnTo>
                <a:lnTo>
                  <a:pt x="26637" y="26842"/>
                </a:lnTo>
                <a:lnTo>
                  <a:pt x="39296" y="26842"/>
                </a:lnTo>
                <a:lnTo>
                  <a:pt x="39296" y="39473"/>
                </a:lnTo>
                <a:close/>
                <a:moveTo>
                  <a:pt x="92835" y="92894"/>
                </a:moveTo>
                <a:lnTo>
                  <a:pt x="45890" y="92894"/>
                </a:lnTo>
                <a:lnTo>
                  <a:pt x="45890" y="80263"/>
                </a:lnTo>
                <a:lnTo>
                  <a:pt x="92835" y="80263"/>
                </a:lnTo>
                <a:lnTo>
                  <a:pt x="92835" y="92894"/>
                </a:lnTo>
                <a:close/>
                <a:moveTo>
                  <a:pt x="92835" y="66315"/>
                </a:moveTo>
                <a:lnTo>
                  <a:pt x="45890" y="66315"/>
                </a:lnTo>
                <a:lnTo>
                  <a:pt x="45890" y="53684"/>
                </a:lnTo>
                <a:lnTo>
                  <a:pt x="92835" y="53684"/>
                </a:lnTo>
                <a:lnTo>
                  <a:pt x="92835" y="66315"/>
                </a:lnTo>
                <a:close/>
                <a:moveTo>
                  <a:pt x="92835" y="39473"/>
                </a:moveTo>
                <a:lnTo>
                  <a:pt x="45890" y="39473"/>
                </a:lnTo>
                <a:lnTo>
                  <a:pt x="45890" y="26842"/>
                </a:lnTo>
                <a:lnTo>
                  <a:pt x="92835" y="26842"/>
                </a:lnTo>
                <a:lnTo>
                  <a:pt x="92835" y="394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3"/>
          <p:cNvSpPr/>
          <p:nvPr/>
        </p:nvSpPr>
        <p:spPr>
          <a:xfrm>
            <a:off x="5527045" y="116185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842" y="0"/>
                </a:moveTo>
                <a:lnTo>
                  <a:pt x="14210" y="0"/>
                </a:lnTo>
                <a:cubicBezTo>
                  <a:pt x="6578" y="0"/>
                  <a:pt x="0" y="6578"/>
                  <a:pt x="0" y="12894"/>
                </a:cubicBezTo>
                <a:lnTo>
                  <a:pt x="0" y="107105"/>
                </a:lnTo>
                <a:cubicBezTo>
                  <a:pt x="0" y="113421"/>
                  <a:pt x="6578" y="119736"/>
                  <a:pt x="14210" y="119736"/>
                </a:cubicBezTo>
                <a:lnTo>
                  <a:pt x="106842" y="119736"/>
                </a:lnTo>
                <a:cubicBezTo>
                  <a:pt x="113421" y="119736"/>
                  <a:pt x="119736" y="113421"/>
                  <a:pt x="119736" y="107105"/>
                </a:cubicBezTo>
                <a:lnTo>
                  <a:pt x="119736" y="12894"/>
                </a:lnTo>
                <a:cubicBezTo>
                  <a:pt x="119736" y="6578"/>
                  <a:pt x="113421" y="0"/>
                  <a:pt x="106842" y="0"/>
                </a:cubicBezTo>
                <a:close/>
                <a:moveTo>
                  <a:pt x="106842" y="48421"/>
                </a:moveTo>
                <a:lnTo>
                  <a:pt x="66315" y="92894"/>
                </a:lnTo>
                <a:lnTo>
                  <a:pt x="39473" y="66315"/>
                </a:lnTo>
                <a:lnTo>
                  <a:pt x="14210" y="92894"/>
                </a:lnTo>
                <a:lnTo>
                  <a:pt x="14210" y="72631"/>
                </a:lnTo>
                <a:lnTo>
                  <a:pt x="39473" y="47105"/>
                </a:lnTo>
                <a:lnTo>
                  <a:pt x="66315" y="72631"/>
                </a:lnTo>
                <a:lnTo>
                  <a:pt x="106842" y="28157"/>
                </a:lnTo>
                <a:lnTo>
                  <a:pt x="106842" y="48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3"/>
          <p:cNvSpPr/>
          <p:nvPr/>
        </p:nvSpPr>
        <p:spPr>
          <a:xfrm>
            <a:off x="6846359" y="116185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36" y="107105"/>
                </a:moveTo>
                <a:lnTo>
                  <a:pt x="119736" y="12894"/>
                </a:lnTo>
                <a:cubicBezTo>
                  <a:pt x="119736" y="6578"/>
                  <a:pt x="113406" y="0"/>
                  <a:pt x="105758" y="0"/>
                </a:cubicBezTo>
                <a:lnTo>
                  <a:pt x="12659" y="0"/>
                </a:lnTo>
                <a:cubicBezTo>
                  <a:pt x="5010" y="0"/>
                  <a:pt x="0" y="6578"/>
                  <a:pt x="0" y="12894"/>
                </a:cubicBezTo>
                <a:lnTo>
                  <a:pt x="0" y="107105"/>
                </a:lnTo>
                <a:cubicBezTo>
                  <a:pt x="0" y="113421"/>
                  <a:pt x="5010" y="119736"/>
                  <a:pt x="12659" y="119736"/>
                </a:cubicBezTo>
                <a:lnTo>
                  <a:pt x="105758" y="119736"/>
                </a:lnTo>
                <a:cubicBezTo>
                  <a:pt x="113406" y="119736"/>
                  <a:pt x="119736" y="113421"/>
                  <a:pt x="119736" y="107105"/>
                </a:cubicBezTo>
                <a:close/>
                <a:moveTo>
                  <a:pt x="35604" y="70000"/>
                </a:moveTo>
                <a:lnTo>
                  <a:pt x="52219" y="90526"/>
                </a:lnTo>
                <a:lnTo>
                  <a:pt x="76483" y="59999"/>
                </a:lnTo>
                <a:lnTo>
                  <a:pt x="105758" y="99473"/>
                </a:lnTo>
                <a:lnTo>
                  <a:pt x="12659" y="99473"/>
                </a:lnTo>
                <a:lnTo>
                  <a:pt x="35604" y="7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3"/>
          <p:cNvSpPr/>
          <p:nvPr/>
        </p:nvSpPr>
        <p:spPr>
          <a:xfrm>
            <a:off x="1804744" y="196342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842" y="0"/>
                </a:moveTo>
                <a:lnTo>
                  <a:pt x="13947" y="0"/>
                </a:lnTo>
                <a:cubicBezTo>
                  <a:pt x="6315" y="0"/>
                  <a:pt x="0" y="5263"/>
                  <a:pt x="0" y="12894"/>
                </a:cubicBezTo>
                <a:lnTo>
                  <a:pt x="0" y="105789"/>
                </a:lnTo>
                <a:cubicBezTo>
                  <a:pt x="0" y="113421"/>
                  <a:pt x="6315" y="119736"/>
                  <a:pt x="13947" y="119736"/>
                </a:cubicBezTo>
                <a:lnTo>
                  <a:pt x="106842" y="119736"/>
                </a:lnTo>
                <a:cubicBezTo>
                  <a:pt x="114473" y="119736"/>
                  <a:pt x="119736" y="113421"/>
                  <a:pt x="119736" y="105789"/>
                </a:cubicBezTo>
                <a:lnTo>
                  <a:pt x="119736" y="12894"/>
                </a:lnTo>
                <a:cubicBezTo>
                  <a:pt x="119736" y="5263"/>
                  <a:pt x="114473" y="0"/>
                  <a:pt x="106842" y="0"/>
                </a:cubicBezTo>
                <a:close/>
                <a:moveTo>
                  <a:pt x="87894" y="92894"/>
                </a:moveTo>
                <a:lnTo>
                  <a:pt x="75000" y="92894"/>
                </a:lnTo>
                <a:lnTo>
                  <a:pt x="59736" y="67631"/>
                </a:lnTo>
                <a:lnTo>
                  <a:pt x="45789" y="92894"/>
                </a:lnTo>
                <a:lnTo>
                  <a:pt x="31842" y="92894"/>
                </a:lnTo>
                <a:lnTo>
                  <a:pt x="53421" y="59999"/>
                </a:lnTo>
                <a:lnTo>
                  <a:pt x="31842" y="26842"/>
                </a:lnTo>
                <a:lnTo>
                  <a:pt x="45789" y="26842"/>
                </a:lnTo>
                <a:lnTo>
                  <a:pt x="59736" y="52368"/>
                </a:lnTo>
                <a:lnTo>
                  <a:pt x="75000" y="26842"/>
                </a:lnTo>
                <a:lnTo>
                  <a:pt x="87894" y="26842"/>
                </a:lnTo>
                <a:lnTo>
                  <a:pt x="67368" y="59999"/>
                </a:lnTo>
                <a:lnTo>
                  <a:pt x="87894" y="928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3"/>
          <p:cNvSpPr/>
          <p:nvPr/>
        </p:nvSpPr>
        <p:spPr>
          <a:xfrm>
            <a:off x="3052096" y="196342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526" y="0"/>
                </a:moveTo>
                <a:lnTo>
                  <a:pt x="12894" y="0"/>
                </a:lnTo>
                <a:cubicBezTo>
                  <a:pt x="5263" y="0"/>
                  <a:pt x="0" y="5263"/>
                  <a:pt x="0" y="12894"/>
                </a:cubicBezTo>
                <a:lnTo>
                  <a:pt x="0" y="105789"/>
                </a:lnTo>
                <a:cubicBezTo>
                  <a:pt x="0" y="113421"/>
                  <a:pt x="5263" y="119736"/>
                  <a:pt x="12894" y="119736"/>
                </a:cubicBezTo>
                <a:lnTo>
                  <a:pt x="105526" y="119736"/>
                </a:lnTo>
                <a:cubicBezTo>
                  <a:pt x="113157" y="119736"/>
                  <a:pt x="119736" y="113421"/>
                  <a:pt x="119736" y="105789"/>
                </a:cubicBezTo>
                <a:lnTo>
                  <a:pt x="119736" y="12894"/>
                </a:lnTo>
                <a:cubicBezTo>
                  <a:pt x="119736" y="5263"/>
                  <a:pt x="113157" y="0"/>
                  <a:pt x="105526" y="0"/>
                </a:cubicBezTo>
                <a:close/>
                <a:moveTo>
                  <a:pt x="44473" y="68947"/>
                </a:moveTo>
                <a:lnTo>
                  <a:pt x="44473" y="92894"/>
                </a:lnTo>
                <a:lnTo>
                  <a:pt x="33157" y="92894"/>
                </a:lnTo>
                <a:lnTo>
                  <a:pt x="33157" y="26842"/>
                </a:lnTo>
                <a:lnTo>
                  <a:pt x="61052" y="26842"/>
                </a:lnTo>
                <a:cubicBezTo>
                  <a:pt x="71315" y="26842"/>
                  <a:pt x="76315" y="28157"/>
                  <a:pt x="80263" y="31842"/>
                </a:cubicBezTo>
                <a:cubicBezTo>
                  <a:pt x="85263" y="37105"/>
                  <a:pt x="86578" y="42105"/>
                  <a:pt x="86578" y="47105"/>
                </a:cubicBezTo>
                <a:cubicBezTo>
                  <a:pt x="86578" y="54736"/>
                  <a:pt x="83947" y="59210"/>
                  <a:pt x="80263" y="62368"/>
                </a:cubicBezTo>
                <a:cubicBezTo>
                  <a:pt x="76315" y="65526"/>
                  <a:pt x="71315" y="68947"/>
                  <a:pt x="61052" y="68947"/>
                </a:cubicBezTo>
                <a:lnTo>
                  <a:pt x="44473" y="689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3"/>
          <p:cNvSpPr/>
          <p:nvPr/>
        </p:nvSpPr>
        <p:spPr>
          <a:xfrm>
            <a:off x="3105715" y="2005764"/>
            <a:ext cx="36600" cy="29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8709"/>
                </a:moveTo>
                <a:lnTo>
                  <a:pt x="0" y="0"/>
                </a:lnTo>
                <a:lnTo>
                  <a:pt x="61592" y="0"/>
                </a:lnTo>
                <a:cubicBezTo>
                  <a:pt x="82831" y="0"/>
                  <a:pt x="97699" y="6451"/>
                  <a:pt x="103008" y="18064"/>
                </a:cubicBezTo>
                <a:cubicBezTo>
                  <a:pt x="113628" y="30967"/>
                  <a:pt x="118938" y="43870"/>
                  <a:pt x="118938" y="55483"/>
                </a:cubicBezTo>
                <a:cubicBezTo>
                  <a:pt x="118938" y="81290"/>
                  <a:pt x="113628" y="87741"/>
                  <a:pt x="103008" y="99354"/>
                </a:cubicBezTo>
                <a:cubicBezTo>
                  <a:pt x="97699" y="112258"/>
                  <a:pt x="82831" y="118709"/>
                  <a:pt x="66902" y="118709"/>
                </a:cubicBezTo>
                <a:lnTo>
                  <a:pt x="0" y="118709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3"/>
          <p:cNvSpPr/>
          <p:nvPr/>
        </p:nvSpPr>
        <p:spPr>
          <a:xfrm>
            <a:off x="4250061" y="196342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58" y="0"/>
                </a:moveTo>
                <a:lnTo>
                  <a:pt x="12659" y="0"/>
                </a:lnTo>
                <a:cubicBezTo>
                  <a:pt x="5010" y="0"/>
                  <a:pt x="0" y="5263"/>
                  <a:pt x="0" y="12894"/>
                </a:cubicBezTo>
                <a:lnTo>
                  <a:pt x="0" y="105789"/>
                </a:lnTo>
                <a:cubicBezTo>
                  <a:pt x="0" y="113421"/>
                  <a:pt x="5010" y="119736"/>
                  <a:pt x="12659" y="119736"/>
                </a:cubicBezTo>
                <a:lnTo>
                  <a:pt x="105758" y="119736"/>
                </a:lnTo>
                <a:cubicBezTo>
                  <a:pt x="113406" y="119736"/>
                  <a:pt x="119736" y="113421"/>
                  <a:pt x="119736" y="105789"/>
                </a:cubicBezTo>
                <a:lnTo>
                  <a:pt x="119736" y="12894"/>
                </a:lnTo>
                <a:cubicBezTo>
                  <a:pt x="119736" y="5263"/>
                  <a:pt x="113406" y="0"/>
                  <a:pt x="105758" y="0"/>
                </a:cubicBezTo>
                <a:close/>
                <a:moveTo>
                  <a:pt x="82813" y="92894"/>
                </a:moveTo>
                <a:lnTo>
                  <a:pt x="72527" y="92894"/>
                </a:lnTo>
                <a:lnTo>
                  <a:pt x="59868" y="43421"/>
                </a:lnTo>
                <a:lnTo>
                  <a:pt x="45890" y="92894"/>
                </a:lnTo>
                <a:lnTo>
                  <a:pt x="35604" y="92894"/>
                </a:lnTo>
                <a:lnTo>
                  <a:pt x="20307" y="26842"/>
                </a:lnTo>
                <a:lnTo>
                  <a:pt x="31648" y="26842"/>
                </a:lnTo>
                <a:lnTo>
                  <a:pt x="41934" y="76578"/>
                </a:lnTo>
                <a:lnTo>
                  <a:pt x="54593" y="26842"/>
                </a:lnTo>
                <a:lnTo>
                  <a:pt x="63560" y="26842"/>
                </a:lnTo>
                <a:lnTo>
                  <a:pt x="77538" y="76578"/>
                </a:lnTo>
                <a:lnTo>
                  <a:pt x="87824" y="26842"/>
                </a:lnTo>
                <a:lnTo>
                  <a:pt x="99428" y="26842"/>
                </a:lnTo>
                <a:lnTo>
                  <a:pt x="82813" y="928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3"/>
          <p:cNvSpPr/>
          <p:nvPr/>
        </p:nvSpPr>
        <p:spPr>
          <a:xfrm>
            <a:off x="5527045" y="196342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736" y="37105"/>
                </a:moveTo>
                <a:lnTo>
                  <a:pt x="54736" y="37105"/>
                </a:lnTo>
                <a:lnTo>
                  <a:pt x="54736" y="37105"/>
                </a:lnTo>
                <a:cubicBezTo>
                  <a:pt x="56052" y="34473"/>
                  <a:pt x="56052" y="33157"/>
                  <a:pt x="56052" y="30789"/>
                </a:cubicBezTo>
                <a:lnTo>
                  <a:pt x="56052" y="29473"/>
                </a:lnTo>
                <a:cubicBezTo>
                  <a:pt x="57368" y="26842"/>
                  <a:pt x="57368" y="24210"/>
                  <a:pt x="56052" y="23157"/>
                </a:cubicBezTo>
                <a:lnTo>
                  <a:pt x="56052" y="23157"/>
                </a:lnTo>
                <a:lnTo>
                  <a:pt x="56052" y="21842"/>
                </a:lnTo>
                <a:lnTo>
                  <a:pt x="56052" y="21842"/>
                </a:lnTo>
                <a:cubicBezTo>
                  <a:pt x="56052" y="21842"/>
                  <a:pt x="56052" y="23157"/>
                  <a:pt x="54736" y="23157"/>
                </a:cubicBezTo>
                <a:cubicBezTo>
                  <a:pt x="53421" y="26842"/>
                  <a:pt x="53421" y="30789"/>
                  <a:pt x="54736" y="37105"/>
                </a:cubicBezTo>
                <a:close/>
                <a:moveTo>
                  <a:pt x="35789" y="82894"/>
                </a:moveTo>
                <a:cubicBezTo>
                  <a:pt x="34473" y="84210"/>
                  <a:pt x="33157" y="84210"/>
                  <a:pt x="31842" y="85263"/>
                </a:cubicBezTo>
                <a:cubicBezTo>
                  <a:pt x="26842" y="89210"/>
                  <a:pt x="24210" y="92894"/>
                  <a:pt x="22894" y="95526"/>
                </a:cubicBezTo>
                <a:lnTo>
                  <a:pt x="22894" y="95526"/>
                </a:lnTo>
                <a:cubicBezTo>
                  <a:pt x="26842" y="95526"/>
                  <a:pt x="31842" y="90526"/>
                  <a:pt x="35789" y="82894"/>
                </a:cubicBezTo>
                <a:close/>
                <a:moveTo>
                  <a:pt x="96842" y="72631"/>
                </a:moveTo>
                <a:cubicBezTo>
                  <a:pt x="95526" y="72631"/>
                  <a:pt x="92894" y="70000"/>
                  <a:pt x="83947" y="70000"/>
                </a:cubicBezTo>
                <a:lnTo>
                  <a:pt x="82894" y="70000"/>
                </a:lnTo>
                <a:lnTo>
                  <a:pt x="82894" y="70000"/>
                </a:lnTo>
                <a:cubicBezTo>
                  <a:pt x="82894" y="70000"/>
                  <a:pt x="82894" y="70000"/>
                  <a:pt x="82894" y="71315"/>
                </a:cubicBezTo>
                <a:cubicBezTo>
                  <a:pt x="87894" y="72631"/>
                  <a:pt x="91578" y="73947"/>
                  <a:pt x="95526" y="73947"/>
                </a:cubicBezTo>
                <a:lnTo>
                  <a:pt x="96842" y="73947"/>
                </a:lnTo>
                <a:lnTo>
                  <a:pt x="96842" y="73947"/>
                </a:lnTo>
                <a:lnTo>
                  <a:pt x="96842" y="73947"/>
                </a:lnTo>
                <a:lnTo>
                  <a:pt x="96842" y="73947"/>
                </a:lnTo>
                <a:lnTo>
                  <a:pt x="96842" y="73947"/>
                </a:lnTo>
                <a:cubicBezTo>
                  <a:pt x="96842" y="73947"/>
                  <a:pt x="96842" y="73947"/>
                  <a:pt x="96842" y="72631"/>
                </a:cubicBezTo>
                <a:close/>
                <a:moveTo>
                  <a:pt x="106842" y="0"/>
                </a:moveTo>
                <a:lnTo>
                  <a:pt x="14210" y="0"/>
                </a:lnTo>
                <a:cubicBezTo>
                  <a:pt x="6578" y="0"/>
                  <a:pt x="0" y="5263"/>
                  <a:pt x="0" y="12894"/>
                </a:cubicBezTo>
                <a:lnTo>
                  <a:pt x="0" y="105789"/>
                </a:lnTo>
                <a:cubicBezTo>
                  <a:pt x="0" y="113421"/>
                  <a:pt x="6578" y="119736"/>
                  <a:pt x="14210" y="119736"/>
                </a:cubicBezTo>
                <a:lnTo>
                  <a:pt x="106842" y="119736"/>
                </a:lnTo>
                <a:cubicBezTo>
                  <a:pt x="113421" y="119736"/>
                  <a:pt x="119736" y="113421"/>
                  <a:pt x="119736" y="105789"/>
                </a:cubicBezTo>
                <a:lnTo>
                  <a:pt x="119736" y="12894"/>
                </a:lnTo>
                <a:cubicBezTo>
                  <a:pt x="119736" y="5263"/>
                  <a:pt x="113421" y="0"/>
                  <a:pt x="106842" y="0"/>
                </a:cubicBezTo>
                <a:close/>
                <a:moveTo>
                  <a:pt x="99210" y="77631"/>
                </a:moveTo>
                <a:cubicBezTo>
                  <a:pt x="98157" y="78947"/>
                  <a:pt x="95526" y="80263"/>
                  <a:pt x="92894" y="80263"/>
                </a:cubicBezTo>
                <a:cubicBezTo>
                  <a:pt x="87894" y="80263"/>
                  <a:pt x="80263" y="77631"/>
                  <a:pt x="73947" y="75263"/>
                </a:cubicBezTo>
                <a:cubicBezTo>
                  <a:pt x="62368" y="76578"/>
                  <a:pt x="53421" y="77631"/>
                  <a:pt x="47105" y="80263"/>
                </a:cubicBezTo>
                <a:cubicBezTo>
                  <a:pt x="45789" y="80263"/>
                  <a:pt x="45789" y="80263"/>
                  <a:pt x="45789" y="81578"/>
                </a:cubicBezTo>
                <a:cubicBezTo>
                  <a:pt x="37105" y="95526"/>
                  <a:pt x="30526" y="101842"/>
                  <a:pt x="25526" y="101842"/>
                </a:cubicBezTo>
                <a:cubicBezTo>
                  <a:pt x="24210" y="101842"/>
                  <a:pt x="22894" y="101842"/>
                  <a:pt x="22894" y="100526"/>
                </a:cubicBezTo>
                <a:lnTo>
                  <a:pt x="19210" y="99473"/>
                </a:lnTo>
                <a:lnTo>
                  <a:pt x="19210" y="98157"/>
                </a:lnTo>
                <a:cubicBezTo>
                  <a:pt x="19210" y="96842"/>
                  <a:pt x="19210" y="96842"/>
                  <a:pt x="19210" y="95526"/>
                </a:cubicBezTo>
                <a:cubicBezTo>
                  <a:pt x="19210" y="91842"/>
                  <a:pt x="22894" y="85263"/>
                  <a:pt x="31842" y="81578"/>
                </a:cubicBezTo>
                <a:cubicBezTo>
                  <a:pt x="33157" y="80263"/>
                  <a:pt x="34473" y="78947"/>
                  <a:pt x="37105" y="77631"/>
                </a:cubicBezTo>
                <a:cubicBezTo>
                  <a:pt x="39473" y="73947"/>
                  <a:pt x="40789" y="70000"/>
                  <a:pt x="44736" y="66315"/>
                </a:cubicBezTo>
                <a:cubicBezTo>
                  <a:pt x="47105" y="58684"/>
                  <a:pt x="49736" y="52368"/>
                  <a:pt x="51052" y="46052"/>
                </a:cubicBezTo>
                <a:lnTo>
                  <a:pt x="51052" y="46052"/>
                </a:lnTo>
                <a:cubicBezTo>
                  <a:pt x="48421" y="38421"/>
                  <a:pt x="47105" y="33157"/>
                  <a:pt x="49736" y="24210"/>
                </a:cubicBezTo>
                <a:cubicBezTo>
                  <a:pt x="51052" y="21842"/>
                  <a:pt x="52368" y="19210"/>
                  <a:pt x="54736" y="19210"/>
                </a:cubicBezTo>
                <a:lnTo>
                  <a:pt x="56052" y="19210"/>
                </a:lnTo>
                <a:cubicBezTo>
                  <a:pt x="58684" y="19210"/>
                  <a:pt x="59999" y="19210"/>
                  <a:pt x="61052" y="20526"/>
                </a:cubicBezTo>
                <a:cubicBezTo>
                  <a:pt x="64999" y="25526"/>
                  <a:pt x="63684" y="35789"/>
                  <a:pt x="61052" y="44736"/>
                </a:cubicBezTo>
                <a:lnTo>
                  <a:pt x="61052" y="44736"/>
                </a:lnTo>
                <a:cubicBezTo>
                  <a:pt x="63684" y="52368"/>
                  <a:pt x="67631" y="58684"/>
                  <a:pt x="71315" y="62368"/>
                </a:cubicBezTo>
                <a:cubicBezTo>
                  <a:pt x="73947" y="63684"/>
                  <a:pt x="75263" y="64999"/>
                  <a:pt x="77631" y="66315"/>
                </a:cubicBezTo>
                <a:cubicBezTo>
                  <a:pt x="80263" y="66315"/>
                  <a:pt x="82894" y="66315"/>
                  <a:pt x="86578" y="66315"/>
                </a:cubicBezTo>
                <a:cubicBezTo>
                  <a:pt x="94210" y="66315"/>
                  <a:pt x="99210" y="67631"/>
                  <a:pt x="101842" y="70000"/>
                </a:cubicBezTo>
                <a:cubicBezTo>
                  <a:pt x="101842" y="71315"/>
                  <a:pt x="101842" y="72631"/>
                  <a:pt x="101842" y="73947"/>
                </a:cubicBezTo>
                <a:cubicBezTo>
                  <a:pt x="101842" y="75263"/>
                  <a:pt x="100526" y="76578"/>
                  <a:pt x="99210" y="77631"/>
                </a:cubicBezTo>
                <a:close/>
                <a:moveTo>
                  <a:pt x="56052" y="52368"/>
                </a:moveTo>
                <a:cubicBezTo>
                  <a:pt x="54736" y="57368"/>
                  <a:pt x="52368" y="62368"/>
                  <a:pt x="49736" y="68947"/>
                </a:cubicBezTo>
                <a:cubicBezTo>
                  <a:pt x="48421" y="71315"/>
                  <a:pt x="47105" y="72631"/>
                  <a:pt x="45789" y="75263"/>
                </a:cubicBezTo>
                <a:lnTo>
                  <a:pt x="45789" y="75263"/>
                </a:lnTo>
                <a:lnTo>
                  <a:pt x="47105" y="75263"/>
                </a:lnTo>
                <a:cubicBezTo>
                  <a:pt x="54736" y="72631"/>
                  <a:pt x="63684" y="70000"/>
                  <a:pt x="68684" y="70000"/>
                </a:cubicBezTo>
                <a:cubicBezTo>
                  <a:pt x="67631" y="68947"/>
                  <a:pt x="66315" y="68947"/>
                  <a:pt x="66315" y="67631"/>
                </a:cubicBezTo>
                <a:cubicBezTo>
                  <a:pt x="62368" y="63684"/>
                  <a:pt x="58684" y="58684"/>
                  <a:pt x="56052" y="523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3"/>
          <p:cNvSpPr/>
          <p:nvPr/>
        </p:nvSpPr>
        <p:spPr>
          <a:xfrm>
            <a:off x="6846359" y="196342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58" y="0"/>
                </a:moveTo>
                <a:lnTo>
                  <a:pt x="12659" y="0"/>
                </a:lnTo>
                <a:cubicBezTo>
                  <a:pt x="5010" y="0"/>
                  <a:pt x="0" y="5263"/>
                  <a:pt x="0" y="12894"/>
                </a:cubicBezTo>
                <a:lnTo>
                  <a:pt x="0" y="105789"/>
                </a:lnTo>
                <a:cubicBezTo>
                  <a:pt x="0" y="113421"/>
                  <a:pt x="5010" y="119736"/>
                  <a:pt x="12659" y="119736"/>
                </a:cubicBezTo>
                <a:lnTo>
                  <a:pt x="105758" y="119736"/>
                </a:lnTo>
                <a:cubicBezTo>
                  <a:pt x="113406" y="119736"/>
                  <a:pt x="119736" y="113421"/>
                  <a:pt x="119736" y="105789"/>
                </a:cubicBezTo>
                <a:lnTo>
                  <a:pt x="119736" y="12894"/>
                </a:lnTo>
                <a:cubicBezTo>
                  <a:pt x="119736" y="5263"/>
                  <a:pt x="113406" y="0"/>
                  <a:pt x="105758" y="0"/>
                </a:cubicBezTo>
                <a:close/>
                <a:moveTo>
                  <a:pt x="105758" y="86578"/>
                </a:moveTo>
                <a:lnTo>
                  <a:pt x="12659" y="86578"/>
                </a:lnTo>
                <a:lnTo>
                  <a:pt x="12659" y="33157"/>
                </a:lnTo>
                <a:lnTo>
                  <a:pt x="105758" y="33157"/>
                </a:lnTo>
                <a:lnTo>
                  <a:pt x="105758" y="8657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3"/>
          <p:cNvSpPr/>
          <p:nvPr/>
        </p:nvSpPr>
        <p:spPr>
          <a:xfrm>
            <a:off x="1804744" y="281156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842" y="0"/>
                </a:moveTo>
                <a:lnTo>
                  <a:pt x="13947" y="0"/>
                </a:lnTo>
                <a:cubicBezTo>
                  <a:pt x="6315" y="0"/>
                  <a:pt x="0" y="6578"/>
                  <a:pt x="0" y="12894"/>
                </a:cubicBezTo>
                <a:lnTo>
                  <a:pt x="0" y="39473"/>
                </a:lnTo>
                <a:lnTo>
                  <a:pt x="0" y="80263"/>
                </a:lnTo>
                <a:lnTo>
                  <a:pt x="0" y="106842"/>
                </a:lnTo>
                <a:cubicBezTo>
                  <a:pt x="0" y="113421"/>
                  <a:pt x="6315" y="119736"/>
                  <a:pt x="13947" y="119736"/>
                </a:cubicBezTo>
                <a:lnTo>
                  <a:pt x="106842" y="119736"/>
                </a:lnTo>
                <a:cubicBezTo>
                  <a:pt x="114473" y="119736"/>
                  <a:pt x="119736" y="113421"/>
                  <a:pt x="119736" y="106842"/>
                </a:cubicBezTo>
                <a:lnTo>
                  <a:pt x="119736" y="12894"/>
                </a:lnTo>
                <a:cubicBezTo>
                  <a:pt x="119736" y="6578"/>
                  <a:pt x="114473" y="0"/>
                  <a:pt x="106842" y="0"/>
                </a:cubicBezTo>
                <a:close/>
                <a:moveTo>
                  <a:pt x="53421" y="92894"/>
                </a:moveTo>
                <a:lnTo>
                  <a:pt x="53421" y="72631"/>
                </a:lnTo>
                <a:lnTo>
                  <a:pt x="13947" y="72631"/>
                </a:lnTo>
                <a:lnTo>
                  <a:pt x="13947" y="47105"/>
                </a:lnTo>
                <a:lnTo>
                  <a:pt x="53421" y="47105"/>
                </a:lnTo>
                <a:lnTo>
                  <a:pt x="53421" y="26842"/>
                </a:lnTo>
                <a:lnTo>
                  <a:pt x="86578" y="59999"/>
                </a:lnTo>
                <a:lnTo>
                  <a:pt x="53421" y="928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3"/>
          <p:cNvSpPr/>
          <p:nvPr/>
        </p:nvSpPr>
        <p:spPr>
          <a:xfrm>
            <a:off x="3052096" y="2820035"/>
            <a:ext cx="145200" cy="12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526" y="0"/>
                </a:moveTo>
                <a:lnTo>
                  <a:pt x="12894" y="0"/>
                </a:lnTo>
                <a:cubicBezTo>
                  <a:pt x="5263" y="0"/>
                  <a:pt x="0" y="7076"/>
                  <a:pt x="0" y="15626"/>
                </a:cubicBezTo>
                <a:lnTo>
                  <a:pt x="0" y="103783"/>
                </a:lnTo>
                <a:cubicBezTo>
                  <a:pt x="0" y="112334"/>
                  <a:pt x="5263" y="119705"/>
                  <a:pt x="12894" y="119705"/>
                </a:cubicBezTo>
                <a:lnTo>
                  <a:pt x="105526" y="119705"/>
                </a:lnTo>
                <a:cubicBezTo>
                  <a:pt x="113157" y="119705"/>
                  <a:pt x="119736" y="112334"/>
                  <a:pt x="119736" y="103783"/>
                </a:cubicBezTo>
                <a:lnTo>
                  <a:pt x="119736" y="15626"/>
                </a:lnTo>
                <a:cubicBezTo>
                  <a:pt x="119736" y="7076"/>
                  <a:pt x="113157" y="0"/>
                  <a:pt x="105526" y="0"/>
                </a:cubicBezTo>
                <a:close/>
                <a:moveTo>
                  <a:pt x="72631" y="103783"/>
                </a:moveTo>
                <a:lnTo>
                  <a:pt x="12894" y="103783"/>
                </a:lnTo>
                <a:lnTo>
                  <a:pt x="12894" y="74004"/>
                </a:lnTo>
                <a:lnTo>
                  <a:pt x="72631" y="74004"/>
                </a:lnTo>
                <a:lnTo>
                  <a:pt x="72631" y="103783"/>
                </a:lnTo>
                <a:close/>
                <a:moveTo>
                  <a:pt x="72631" y="66928"/>
                </a:moveTo>
                <a:lnTo>
                  <a:pt x="12894" y="66928"/>
                </a:lnTo>
                <a:lnTo>
                  <a:pt x="12894" y="36855"/>
                </a:lnTo>
                <a:lnTo>
                  <a:pt x="72631" y="36855"/>
                </a:lnTo>
                <a:lnTo>
                  <a:pt x="72631" y="66928"/>
                </a:lnTo>
                <a:close/>
                <a:moveTo>
                  <a:pt x="105526" y="103783"/>
                </a:moveTo>
                <a:lnTo>
                  <a:pt x="78947" y="103783"/>
                </a:lnTo>
                <a:lnTo>
                  <a:pt x="78947" y="36855"/>
                </a:lnTo>
                <a:lnTo>
                  <a:pt x="105526" y="36855"/>
                </a:lnTo>
                <a:lnTo>
                  <a:pt x="105526" y="1037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3"/>
          <p:cNvSpPr/>
          <p:nvPr/>
        </p:nvSpPr>
        <p:spPr>
          <a:xfrm>
            <a:off x="4250061" y="2811567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58" y="0"/>
                </a:moveTo>
                <a:lnTo>
                  <a:pt x="12659" y="0"/>
                </a:lnTo>
                <a:cubicBezTo>
                  <a:pt x="5010" y="0"/>
                  <a:pt x="0" y="6578"/>
                  <a:pt x="0" y="12894"/>
                </a:cubicBezTo>
                <a:lnTo>
                  <a:pt x="0" y="33157"/>
                </a:lnTo>
                <a:lnTo>
                  <a:pt x="0" y="106842"/>
                </a:lnTo>
                <a:cubicBezTo>
                  <a:pt x="0" y="113421"/>
                  <a:pt x="5010" y="119736"/>
                  <a:pt x="12659" y="119736"/>
                </a:cubicBezTo>
                <a:lnTo>
                  <a:pt x="105758" y="119736"/>
                </a:lnTo>
                <a:cubicBezTo>
                  <a:pt x="113406" y="119736"/>
                  <a:pt x="119736" y="113421"/>
                  <a:pt x="119736" y="106842"/>
                </a:cubicBezTo>
                <a:lnTo>
                  <a:pt x="119736" y="12894"/>
                </a:lnTo>
                <a:cubicBezTo>
                  <a:pt x="119736" y="6578"/>
                  <a:pt x="113406" y="0"/>
                  <a:pt x="105758" y="0"/>
                </a:cubicBezTo>
                <a:close/>
                <a:moveTo>
                  <a:pt x="105758" y="53421"/>
                </a:moveTo>
                <a:lnTo>
                  <a:pt x="53538" y="53421"/>
                </a:lnTo>
                <a:lnTo>
                  <a:pt x="53538" y="106842"/>
                </a:lnTo>
                <a:lnTo>
                  <a:pt x="39296" y="106842"/>
                </a:lnTo>
                <a:lnTo>
                  <a:pt x="39296" y="53421"/>
                </a:lnTo>
                <a:lnTo>
                  <a:pt x="12659" y="53421"/>
                </a:lnTo>
                <a:lnTo>
                  <a:pt x="12659" y="39473"/>
                </a:lnTo>
                <a:lnTo>
                  <a:pt x="39296" y="39473"/>
                </a:lnTo>
                <a:lnTo>
                  <a:pt x="39296" y="12894"/>
                </a:lnTo>
                <a:lnTo>
                  <a:pt x="53538" y="12894"/>
                </a:lnTo>
                <a:lnTo>
                  <a:pt x="53538" y="39473"/>
                </a:lnTo>
                <a:lnTo>
                  <a:pt x="105758" y="39473"/>
                </a:lnTo>
                <a:lnTo>
                  <a:pt x="105758" y="53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3"/>
          <p:cNvSpPr/>
          <p:nvPr/>
        </p:nvSpPr>
        <p:spPr>
          <a:xfrm>
            <a:off x="5518579" y="2820035"/>
            <a:ext cx="160800" cy="12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476" y="0"/>
                </a:moveTo>
                <a:lnTo>
                  <a:pt x="108333" y="29778"/>
                </a:lnTo>
                <a:lnTo>
                  <a:pt x="89761" y="29778"/>
                </a:lnTo>
                <a:lnTo>
                  <a:pt x="78333" y="0"/>
                </a:lnTo>
                <a:lnTo>
                  <a:pt x="65714" y="0"/>
                </a:lnTo>
                <a:lnTo>
                  <a:pt x="78333" y="29778"/>
                </a:lnTo>
                <a:lnTo>
                  <a:pt x="60000" y="29778"/>
                </a:lnTo>
                <a:lnTo>
                  <a:pt x="48333" y="0"/>
                </a:lnTo>
                <a:lnTo>
                  <a:pt x="35714" y="0"/>
                </a:lnTo>
                <a:lnTo>
                  <a:pt x="48333" y="29778"/>
                </a:lnTo>
                <a:lnTo>
                  <a:pt x="30000" y="29778"/>
                </a:lnTo>
                <a:lnTo>
                  <a:pt x="18571" y="0"/>
                </a:lnTo>
                <a:lnTo>
                  <a:pt x="11666" y="0"/>
                </a:lnTo>
                <a:cubicBezTo>
                  <a:pt x="5714" y="0"/>
                  <a:pt x="0" y="7076"/>
                  <a:pt x="0" y="15626"/>
                </a:cubicBezTo>
                <a:lnTo>
                  <a:pt x="0" y="103783"/>
                </a:lnTo>
                <a:cubicBezTo>
                  <a:pt x="0" y="112334"/>
                  <a:pt x="5714" y="119705"/>
                  <a:pt x="11666" y="119705"/>
                </a:cubicBezTo>
                <a:lnTo>
                  <a:pt x="108333" y="119705"/>
                </a:lnTo>
                <a:cubicBezTo>
                  <a:pt x="115238" y="119705"/>
                  <a:pt x="119761" y="112334"/>
                  <a:pt x="119761" y="103783"/>
                </a:cubicBezTo>
                <a:lnTo>
                  <a:pt x="119761" y="0"/>
                </a:lnTo>
                <a:lnTo>
                  <a:pt x="95476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3"/>
          <p:cNvSpPr/>
          <p:nvPr/>
        </p:nvSpPr>
        <p:spPr>
          <a:xfrm>
            <a:off x="6836481" y="2804512"/>
            <a:ext cx="162300" cy="16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72" y="0"/>
                </a:moveTo>
                <a:cubicBezTo>
                  <a:pt x="27401" y="0"/>
                  <a:pt x="0" y="26428"/>
                  <a:pt x="0" y="60000"/>
                </a:cubicBezTo>
                <a:cubicBezTo>
                  <a:pt x="0" y="93333"/>
                  <a:pt x="27874" y="119761"/>
                  <a:pt x="60472" y="119761"/>
                </a:cubicBezTo>
                <a:cubicBezTo>
                  <a:pt x="93070" y="119761"/>
                  <a:pt x="119763" y="93333"/>
                  <a:pt x="119763" y="60000"/>
                </a:cubicBezTo>
                <a:cubicBezTo>
                  <a:pt x="119763" y="26428"/>
                  <a:pt x="92362" y="0"/>
                  <a:pt x="60472" y="0"/>
                </a:cubicBezTo>
                <a:close/>
                <a:moveTo>
                  <a:pt x="66141" y="89761"/>
                </a:moveTo>
                <a:lnTo>
                  <a:pt x="53622" y="89761"/>
                </a:lnTo>
                <a:lnTo>
                  <a:pt x="53622" y="78333"/>
                </a:lnTo>
                <a:lnTo>
                  <a:pt x="66141" y="78333"/>
                </a:lnTo>
                <a:lnTo>
                  <a:pt x="66141" y="89761"/>
                </a:lnTo>
                <a:close/>
                <a:moveTo>
                  <a:pt x="66141" y="65714"/>
                </a:moveTo>
                <a:lnTo>
                  <a:pt x="53622" y="65714"/>
                </a:lnTo>
                <a:lnTo>
                  <a:pt x="53622" y="30000"/>
                </a:lnTo>
                <a:lnTo>
                  <a:pt x="66141" y="30000"/>
                </a:lnTo>
                <a:lnTo>
                  <a:pt x="66141" y="657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3"/>
          <p:cNvSpPr/>
          <p:nvPr/>
        </p:nvSpPr>
        <p:spPr>
          <a:xfrm>
            <a:off x="1804744" y="3766961"/>
            <a:ext cx="145200" cy="16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4210" y="66141"/>
                </a:moveTo>
                <a:lnTo>
                  <a:pt x="59736" y="66141"/>
                </a:lnTo>
                <a:lnTo>
                  <a:pt x="59736" y="95905"/>
                </a:lnTo>
                <a:lnTo>
                  <a:pt x="94210" y="95905"/>
                </a:lnTo>
                <a:lnTo>
                  <a:pt x="94210" y="66141"/>
                </a:lnTo>
                <a:close/>
                <a:moveTo>
                  <a:pt x="86578" y="0"/>
                </a:moveTo>
                <a:lnTo>
                  <a:pt x="86578" y="12519"/>
                </a:lnTo>
                <a:lnTo>
                  <a:pt x="33157" y="12519"/>
                </a:lnTo>
                <a:lnTo>
                  <a:pt x="33157" y="0"/>
                </a:lnTo>
                <a:lnTo>
                  <a:pt x="20526" y="0"/>
                </a:lnTo>
                <a:lnTo>
                  <a:pt x="20526" y="12519"/>
                </a:lnTo>
                <a:lnTo>
                  <a:pt x="13947" y="12519"/>
                </a:lnTo>
                <a:cubicBezTo>
                  <a:pt x="6315" y="12519"/>
                  <a:pt x="0" y="17007"/>
                  <a:pt x="0" y="23858"/>
                </a:cubicBezTo>
                <a:lnTo>
                  <a:pt x="0" y="107244"/>
                </a:lnTo>
                <a:cubicBezTo>
                  <a:pt x="0" y="114094"/>
                  <a:pt x="6315" y="119763"/>
                  <a:pt x="13947" y="119763"/>
                </a:cubicBezTo>
                <a:lnTo>
                  <a:pt x="106842" y="119763"/>
                </a:lnTo>
                <a:cubicBezTo>
                  <a:pt x="114473" y="119763"/>
                  <a:pt x="119736" y="114094"/>
                  <a:pt x="119736" y="107244"/>
                </a:cubicBezTo>
                <a:lnTo>
                  <a:pt x="119736" y="23858"/>
                </a:lnTo>
                <a:cubicBezTo>
                  <a:pt x="119736" y="17007"/>
                  <a:pt x="114473" y="12519"/>
                  <a:pt x="106842" y="12519"/>
                </a:cubicBezTo>
                <a:lnTo>
                  <a:pt x="100526" y="12519"/>
                </a:lnTo>
                <a:lnTo>
                  <a:pt x="100526" y="0"/>
                </a:lnTo>
                <a:lnTo>
                  <a:pt x="86578" y="0"/>
                </a:lnTo>
                <a:close/>
                <a:moveTo>
                  <a:pt x="106842" y="107244"/>
                </a:moveTo>
                <a:lnTo>
                  <a:pt x="13947" y="107244"/>
                </a:lnTo>
                <a:lnTo>
                  <a:pt x="13947" y="42283"/>
                </a:lnTo>
                <a:lnTo>
                  <a:pt x="106842" y="42283"/>
                </a:lnTo>
                <a:lnTo>
                  <a:pt x="106842" y="1072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3"/>
          <p:cNvSpPr/>
          <p:nvPr/>
        </p:nvSpPr>
        <p:spPr>
          <a:xfrm>
            <a:off x="3052096" y="3774016"/>
            <a:ext cx="145200" cy="1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105" y="84131"/>
                </a:moveTo>
                <a:lnTo>
                  <a:pt x="56052" y="94417"/>
                </a:lnTo>
                <a:lnTo>
                  <a:pt x="89210" y="59868"/>
                </a:lnTo>
                <a:lnTo>
                  <a:pt x="56052" y="26901"/>
                </a:lnTo>
                <a:lnTo>
                  <a:pt x="47105" y="36923"/>
                </a:lnTo>
                <a:lnTo>
                  <a:pt x="63684" y="53538"/>
                </a:lnTo>
                <a:lnTo>
                  <a:pt x="0" y="53538"/>
                </a:lnTo>
                <a:lnTo>
                  <a:pt x="0" y="67516"/>
                </a:lnTo>
                <a:lnTo>
                  <a:pt x="63684" y="67516"/>
                </a:lnTo>
                <a:lnTo>
                  <a:pt x="47105" y="84131"/>
                </a:lnTo>
                <a:close/>
                <a:moveTo>
                  <a:pt x="105526" y="0"/>
                </a:moveTo>
                <a:lnTo>
                  <a:pt x="12894" y="0"/>
                </a:lnTo>
                <a:cubicBezTo>
                  <a:pt x="5263" y="0"/>
                  <a:pt x="0" y="6329"/>
                  <a:pt x="0" y="13978"/>
                </a:cubicBezTo>
                <a:lnTo>
                  <a:pt x="0" y="40879"/>
                </a:lnTo>
                <a:lnTo>
                  <a:pt x="12894" y="40879"/>
                </a:lnTo>
                <a:lnTo>
                  <a:pt x="12894" y="13978"/>
                </a:lnTo>
                <a:lnTo>
                  <a:pt x="105526" y="13978"/>
                </a:lnTo>
                <a:lnTo>
                  <a:pt x="105526" y="107076"/>
                </a:lnTo>
                <a:lnTo>
                  <a:pt x="12894" y="107076"/>
                </a:lnTo>
                <a:lnTo>
                  <a:pt x="12894" y="80439"/>
                </a:lnTo>
                <a:lnTo>
                  <a:pt x="0" y="80439"/>
                </a:lnTo>
                <a:lnTo>
                  <a:pt x="0" y="107076"/>
                </a:lnTo>
                <a:cubicBezTo>
                  <a:pt x="0" y="114725"/>
                  <a:pt x="5263" y="119736"/>
                  <a:pt x="12894" y="119736"/>
                </a:cubicBezTo>
                <a:lnTo>
                  <a:pt x="105526" y="119736"/>
                </a:lnTo>
                <a:cubicBezTo>
                  <a:pt x="113157" y="119736"/>
                  <a:pt x="119736" y="114725"/>
                  <a:pt x="119736" y="107076"/>
                </a:cubicBezTo>
                <a:lnTo>
                  <a:pt x="119736" y="13978"/>
                </a:lnTo>
                <a:cubicBezTo>
                  <a:pt x="119736" y="6329"/>
                  <a:pt x="113157" y="0"/>
                  <a:pt x="1055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3"/>
          <p:cNvSpPr/>
          <p:nvPr/>
        </p:nvSpPr>
        <p:spPr>
          <a:xfrm>
            <a:off x="4272637" y="3838932"/>
            <a:ext cx="97200" cy="6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784" y="0"/>
                </a:moveTo>
                <a:lnTo>
                  <a:pt x="0" y="97894"/>
                </a:lnTo>
                <a:lnTo>
                  <a:pt x="15294" y="119368"/>
                </a:lnTo>
                <a:lnTo>
                  <a:pt x="60784" y="46105"/>
                </a:lnTo>
                <a:lnTo>
                  <a:pt x="106274" y="119368"/>
                </a:lnTo>
                <a:lnTo>
                  <a:pt x="119607" y="97894"/>
                </a:lnTo>
                <a:lnTo>
                  <a:pt x="60784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53"/>
          <p:cNvSpPr/>
          <p:nvPr/>
        </p:nvSpPr>
        <p:spPr>
          <a:xfrm>
            <a:off x="5551032" y="3779661"/>
            <a:ext cx="96000" cy="6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400" y="0"/>
                </a:moveTo>
                <a:lnTo>
                  <a:pt x="60000" y="73650"/>
                </a:lnTo>
                <a:lnTo>
                  <a:pt x="13600" y="0"/>
                </a:lnTo>
                <a:lnTo>
                  <a:pt x="0" y="24126"/>
                </a:lnTo>
                <a:lnTo>
                  <a:pt x="60000" y="119365"/>
                </a:lnTo>
                <a:lnTo>
                  <a:pt x="119600" y="24126"/>
                </a:lnTo>
                <a:lnTo>
                  <a:pt x="10640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3"/>
          <p:cNvSpPr/>
          <p:nvPr/>
        </p:nvSpPr>
        <p:spPr>
          <a:xfrm>
            <a:off x="6836481" y="3751437"/>
            <a:ext cx="162300" cy="16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72" y="52962"/>
                </a:moveTo>
                <a:cubicBezTo>
                  <a:pt x="55748" y="52962"/>
                  <a:pt x="53622" y="56302"/>
                  <a:pt x="53622" y="59880"/>
                </a:cubicBezTo>
                <a:cubicBezTo>
                  <a:pt x="53622" y="63220"/>
                  <a:pt x="56456" y="66799"/>
                  <a:pt x="60472" y="66799"/>
                </a:cubicBezTo>
                <a:cubicBezTo>
                  <a:pt x="64488" y="66799"/>
                  <a:pt x="66141" y="63220"/>
                  <a:pt x="66141" y="59880"/>
                </a:cubicBezTo>
                <a:cubicBezTo>
                  <a:pt x="66141" y="56302"/>
                  <a:pt x="63779" y="52962"/>
                  <a:pt x="60472" y="52962"/>
                </a:cubicBezTo>
                <a:close/>
                <a:moveTo>
                  <a:pt x="60472" y="0"/>
                </a:moveTo>
                <a:cubicBezTo>
                  <a:pt x="27401" y="0"/>
                  <a:pt x="0" y="26481"/>
                  <a:pt x="0" y="59880"/>
                </a:cubicBezTo>
                <a:cubicBezTo>
                  <a:pt x="0" y="93280"/>
                  <a:pt x="27874" y="119761"/>
                  <a:pt x="60472" y="119761"/>
                </a:cubicBezTo>
                <a:cubicBezTo>
                  <a:pt x="93070" y="119761"/>
                  <a:pt x="119763" y="93280"/>
                  <a:pt x="119763" y="59880"/>
                </a:cubicBezTo>
                <a:cubicBezTo>
                  <a:pt x="119763" y="26481"/>
                  <a:pt x="92362" y="0"/>
                  <a:pt x="60472" y="0"/>
                </a:cubicBezTo>
                <a:close/>
                <a:moveTo>
                  <a:pt x="72992" y="72524"/>
                </a:moveTo>
                <a:lnTo>
                  <a:pt x="23858" y="95666"/>
                </a:lnTo>
                <a:lnTo>
                  <a:pt x="46771" y="46043"/>
                </a:lnTo>
                <a:lnTo>
                  <a:pt x="95905" y="24095"/>
                </a:lnTo>
                <a:lnTo>
                  <a:pt x="72992" y="725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3"/>
          <p:cNvSpPr/>
          <p:nvPr/>
        </p:nvSpPr>
        <p:spPr>
          <a:xfrm>
            <a:off x="1797688" y="4623567"/>
            <a:ext cx="170700" cy="17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590" y="57636"/>
                </a:moveTo>
                <a:lnTo>
                  <a:pt x="96810" y="57636"/>
                </a:lnTo>
                <a:lnTo>
                  <a:pt x="96810" y="34896"/>
                </a:lnTo>
                <a:cubicBezTo>
                  <a:pt x="96810" y="28367"/>
                  <a:pt x="91407" y="22739"/>
                  <a:pt x="86003" y="22739"/>
                </a:cubicBezTo>
                <a:lnTo>
                  <a:pt x="63039" y="22739"/>
                </a:lnTo>
                <a:lnTo>
                  <a:pt x="63039" y="15309"/>
                </a:lnTo>
                <a:cubicBezTo>
                  <a:pt x="63039" y="6529"/>
                  <a:pt x="57185" y="0"/>
                  <a:pt x="49080" y="0"/>
                </a:cubicBezTo>
                <a:cubicBezTo>
                  <a:pt x="40750" y="0"/>
                  <a:pt x="33771" y="6529"/>
                  <a:pt x="33771" y="15309"/>
                </a:cubicBezTo>
                <a:lnTo>
                  <a:pt x="33771" y="22739"/>
                </a:lnTo>
                <a:lnTo>
                  <a:pt x="11932" y="22739"/>
                </a:lnTo>
                <a:cubicBezTo>
                  <a:pt x="5403" y="22739"/>
                  <a:pt x="0" y="28367"/>
                  <a:pt x="0" y="34896"/>
                </a:cubicBezTo>
                <a:lnTo>
                  <a:pt x="0" y="56510"/>
                </a:lnTo>
                <a:lnTo>
                  <a:pt x="8780" y="56510"/>
                </a:lnTo>
                <a:cubicBezTo>
                  <a:pt x="17335" y="56510"/>
                  <a:pt x="23864" y="63039"/>
                  <a:pt x="23864" y="71819"/>
                </a:cubicBezTo>
                <a:cubicBezTo>
                  <a:pt x="23864" y="80600"/>
                  <a:pt x="17335" y="87129"/>
                  <a:pt x="8780" y="87129"/>
                </a:cubicBezTo>
                <a:lnTo>
                  <a:pt x="0" y="87129"/>
                </a:lnTo>
                <a:lnTo>
                  <a:pt x="0" y="108742"/>
                </a:lnTo>
                <a:cubicBezTo>
                  <a:pt x="0" y="115272"/>
                  <a:pt x="5403" y="119774"/>
                  <a:pt x="11932" y="119774"/>
                </a:cubicBezTo>
                <a:lnTo>
                  <a:pt x="32645" y="119774"/>
                </a:lnTo>
                <a:lnTo>
                  <a:pt x="32645" y="110994"/>
                </a:lnTo>
                <a:cubicBezTo>
                  <a:pt x="32645" y="103339"/>
                  <a:pt x="40750" y="95684"/>
                  <a:pt x="49080" y="95684"/>
                </a:cubicBezTo>
                <a:cubicBezTo>
                  <a:pt x="57185" y="95684"/>
                  <a:pt x="64165" y="103339"/>
                  <a:pt x="64165" y="110994"/>
                </a:cubicBezTo>
                <a:lnTo>
                  <a:pt x="64165" y="119774"/>
                </a:lnTo>
                <a:lnTo>
                  <a:pt x="86003" y="119774"/>
                </a:lnTo>
                <a:cubicBezTo>
                  <a:pt x="91407" y="119774"/>
                  <a:pt x="96810" y="115272"/>
                  <a:pt x="96810" y="108742"/>
                </a:cubicBezTo>
                <a:lnTo>
                  <a:pt x="96810" y="86003"/>
                </a:lnTo>
                <a:lnTo>
                  <a:pt x="105590" y="86003"/>
                </a:lnTo>
                <a:cubicBezTo>
                  <a:pt x="113245" y="86003"/>
                  <a:pt x="119774" y="79474"/>
                  <a:pt x="119774" y="71819"/>
                </a:cubicBezTo>
                <a:cubicBezTo>
                  <a:pt x="119774" y="64165"/>
                  <a:pt x="113245" y="57636"/>
                  <a:pt x="105590" y="576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3"/>
          <p:cNvSpPr/>
          <p:nvPr/>
        </p:nvSpPr>
        <p:spPr>
          <a:xfrm>
            <a:off x="4240184" y="4656025"/>
            <a:ext cx="162300" cy="149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692" y="0"/>
                </a:moveTo>
                <a:cubicBezTo>
                  <a:pt x="76299" y="0"/>
                  <a:pt x="67322" y="6437"/>
                  <a:pt x="60472" y="13905"/>
                </a:cubicBezTo>
                <a:cubicBezTo>
                  <a:pt x="53622" y="6437"/>
                  <a:pt x="43228" y="0"/>
                  <a:pt x="33070" y="0"/>
                </a:cubicBezTo>
                <a:cubicBezTo>
                  <a:pt x="14645" y="0"/>
                  <a:pt x="0" y="16223"/>
                  <a:pt x="0" y="36309"/>
                </a:cubicBezTo>
                <a:cubicBezTo>
                  <a:pt x="0" y="61030"/>
                  <a:pt x="20551" y="81115"/>
                  <a:pt x="51259" y="110987"/>
                </a:cubicBezTo>
                <a:lnTo>
                  <a:pt x="60472" y="119742"/>
                </a:lnTo>
                <a:lnTo>
                  <a:pt x="68503" y="110987"/>
                </a:lnTo>
                <a:cubicBezTo>
                  <a:pt x="99212" y="81115"/>
                  <a:pt x="119763" y="59742"/>
                  <a:pt x="119763" y="36309"/>
                </a:cubicBezTo>
                <a:cubicBezTo>
                  <a:pt x="119763" y="16223"/>
                  <a:pt x="106062" y="0"/>
                  <a:pt x="86692" y="0"/>
                </a:cubicBezTo>
                <a:close/>
                <a:moveTo>
                  <a:pt x="60472" y="102231"/>
                </a:moveTo>
                <a:lnTo>
                  <a:pt x="60472" y="102231"/>
                </a:lnTo>
                <a:lnTo>
                  <a:pt x="59291" y="100944"/>
                </a:lnTo>
                <a:cubicBezTo>
                  <a:pt x="30708" y="73648"/>
                  <a:pt x="12519" y="54849"/>
                  <a:pt x="12519" y="36309"/>
                </a:cubicBezTo>
                <a:cubicBezTo>
                  <a:pt x="12519" y="23690"/>
                  <a:pt x="21496" y="13905"/>
                  <a:pt x="33070" y="13905"/>
                </a:cubicBezTo>
                <a:cubicBezTo>
                  <a:pt x="42047" y="13905"/>
                  <a:pt x="51259" y="20085"/>
                  <a:pt x="54803" y="28841"/>
                </a:cubicBezTo>
                <a:lnTo>
                  <a:pt x="66141" y="28841"/>
                </a:lnTo>
                <a:cubicBezTo>
                  <a:pt x="69448" y="20085"/>
                  <a:pt x="77480" y="13905"/>
                  <a:pt x="86692" y="13905"/>
                </a:cubicBezTo>
                <a:cubicBezTo>
                  <a:pt x="99212" y="13905"/>
                  <a:pt x="108425" y="23690"/>
                  <a:pt x="108425" y="36309"/>
                </a:cubicBezTo>
                <a:cubicBezTo>
                  <a:pt x="108425" y="54849"/>
                  <a:pt x="89055" y="73648"/>
                  <a:pt x="60472" y="1022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53"/>
          <p:cNvSpPr/>
          <p:nvPr/>
        </p:nvSpPr>
        <p:spPr>
          <a:xfrm>
            <a:off x="3042218" y="4633446"/>
            <a:ext cx="162300" cy="14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353" y="119741"/>
                </a:moveTo>
                <a:lnTo>
                  <a:pt x="51394" y="110967"/>
                </a:lnTo>
                <a:cubicBezTo>
                  <a:pt x="20510" y="81032"/>
                  <a:pt x="0" y="59870"/>
                  <a:pt x="0" y="34838"/>
                </a:cubicBezTo>
                <a:cubicBezTo>
                  <a:pt x="0" y="14967"/>
                  <a:pt x="14852" y="0"/>
                  <a:pt x="33005" y="0"/>
                </a:cubicBezTo>
                <a:cubicBezTo>
                  <a:pt x="43379" y="0"/>
                  <a:pt x="53516" y="4903"/>
                  <a:pt x="60353" y="13677"/>
                </a:cubicBezTo>
                <a:cubicBezTo>
                  <a:pt x="67190" y="4903"/>
                  <a:pt x="76385" y="0"/>
                  <a:pt x="86758" y="0"/>
                </a:cubicBezTo>
                <a:cubicBezTo>
                  <a:pt x="106090" y="0"/>
                  <a:pt x="119764" y="14967"/>
                  <a:pt x="119764" y="34838"/>
                </a:cubicBezTo>
                <a:cubicBezTo>
                  <a:pt x="119764" y="59870"/>
                  <a:pt x="99253" y="81032"/>
                  <a:pt x="68369" y="110967"/>
                </a:cubicBezTo>
                <a:lnTo>
                  <a:pt x="60353" y="1197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3"/>
          <p:cNvSpPr/>
          <p:nvPr/>
        </p:nvSpPr>
        <p:spPr>
          <a:xfrm>
            <a:off x="5543977" y="4705418"/>
            <a:ext cx="112800" cy="13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60" y="41763"/>
                </a:moveTo>
                <a:lnTo>
                  <a:pt x="85325" y="41763"/>
                </a:lnTo>
                <a:lnTo>
                  <a:pt x="85325" y="0"/>
                </a:lnTo>
                <a:lnTo>
                  <a:pt x="32634" y="0"/>
                </a:lnTo>
                <a:lnTo>
                  <a:pt x="32634" y="41763"/>
                </a:lnTo>
                <a:lnTo>
                  <a:pt x="0" y="41763"/>
                </a:lnTo>
                <a:lnTo>
                  <a:pt x="59150" y="91600"/>
                </a:lnTo>
                <a:lnTo>
                  <a:pt x="119660" y="41763"/>
                </a:lnTo>
                <a:close/>
                <a:moveTo>
                  <a:pt x="0" y="104965"/>
                </a:moveTo>
                <a:lnTo>
                  <a:pt x="0" y="119721"/>
                </a:lnTo>
                <a:lnTo>
                  <a:pt x="119660" y="119721"/>
                </a:lnTo>
                <a:lnTo>
                  <a:pt x="119660" y="104965"/>
                </a:lnTo>
                <a:lnTo>
                  <a:pt x="0" y="1049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3"/>
          <p:cNvSpPr/>
          <p:nvPr/>
        </p:nvSpPr>
        <p:spPr>
          <a:xfrm>
            <a:off x="6861880" y="4729409"/>
            <a:ext cx="112800" cy="105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237" y="119635"/>
                </a:moveTo>
                <a:lnTo>
                  <a:pt x="85084" y="119635"/>
                </a:lnTo>
                <a:lnTo>
                  <a:pt x="85084" y="65288"/>
                </a:lnTo>
                <a:lnTo>
                  <a:pt x="119661" y="65288"/>
                </a:lnTo>
                <a:lnTo>
                  <a:pt x="60677" y="0"/>
                </a:lnTo>
                <a:lnTo>
                  <a:pt x="0" y="65288"/>
                </a:lnTo>
                <a:lnTo>
                  <a:pt x="34237" y="65288"/>
                </a:lnTo>
                <a:lnTo>
                  <a:pt x="34237" y="119635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3"/>
          <p:cNvSpPr/>
          <p:nvPr/>
        </p:nvSpPr>
        <p:spPr>
          <a:xfrm>
            <a:off x="6861880" y="4850774"/>
            <a:ext cx="112800" cy="1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677" y="117551"/>
                </a:moveTo>
                <a:lnTo>
                  <a:pt x="0" y="117551"/>
                </a:lnTo>
                <a:lnTo>
                  <a:pt x="0" y="0"/>
                </a:lnTo>
                <a:lnTo>
                  <a:pt x="119661" y="0"/>
                </a:lnTo>
                <a:lnTo>
                  <a:pt x="119661" y="117551"/>
                </a:lnTo>
                <a:lnTo>
                  <a:pt x="60677" y="11755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/>
          <p:nvPr/>
        </p:nvSpPr>
        <p:spPr>
          <a:xfrm>
            <a:off x="1396754" y="349742"/>
            <a:ext cx="180900" cy="120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105" y="119607"/>
                </a:moveTo>
                <a:lnTo>
                  <a:pt x="73947" y="119607"/>
                </a:lnTo>
                <a:lnTo>
                  <a:pt x="73947" y="98823"/>
                </a:lnTo>
                <a:lnTo>
                  <a:pt x="47105" y="98823"/>
                </a:lnTo>
                <a:lnTo>
                  <a:pt x="47105" y="119607"/>
                </a:lnTo>
                <a:close/>
                <a:moveTo>
                  <a:pt x="0" y="0"/>
                </a:moveTo>
                <a:lnTo>
                  <a:pt x="0" y="19215"/>
                </a:lnTo>
                <a:lnTo>
                  <a:pt x="119736" y="19215"/>
                </a:lnTo>
                <a:lnTo>
                  <a:pt x="119736" y="0"/>
                </a:lnTo>
                <a:lnTo>
                  <a:pt x="0" y="0"/>
                </a:lnTo>
                <a:close/>
                <a:moveTo>
                  <a:pt x="20526" y="70196"/>
                </a:moveTo>
                <a:lnTo>
                  <a:pt x="100526" y="70196"/>
                </a:lnTo>
                <a:lnTo>
                  <a:pt x="100526" y="49411"/>
                </a:lnTo>
                <a:lnTo>
                  <a:pt x="20526" y="49411"/>
                </a:lnTo>
                <a:lnTo>
                  <a:pt x="20526" y="701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4"/>
          <p:cNvSpPr/>
          <p:nvPr/>
        </p:nvSpPr>
        <p:spPr>
          <a:xfrm>
            <a:off x="2967269" y="398882"/>
            <a:ext cx="152700" cy="1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136" y="14756"/>
                </a:moveTo>
                <a:lnTo>
                  <a:pt x="71308" y="0"/>
                </a:lnTo>
                <a:lnTo>
                  <a:pt x="0" y="0"/>
                </a:lnTo>
                <a:lnTo>
                  <a:pt x="0" y="119721"/>
                </a:lnTo>
                <a:lnTo>
                  <a:pt x="16649" y="119721"/>
                </a:lnTo>
                <a:lnTo>
                  <a:pt x="16649" y="70162"/>
                </a:lnTo>
                <a:lnTo>
                  <a:pt x="60628" y="70162"/>
                </a:lnTo>
                <a:lnTo>
                  <a:pt x="63769" y="84918"/>
                </a:lnTo>
                <a:lnTo>
                  <a:pt x="119685" y="84918"/>
                </a:lnTo>
                <a:lnTo>
                  <a:pt x="119685" y="14756"/>
                </a:lnTo>
                <a:lnTo>
                  <a:pt x="74136" y="1475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4"/>
          <p:cNvSpPr/>
          <p:nvPr/>
        </p:nvSpPr>
        <p:spPr>
          <a:xfrm>
            <a:off x="4437761" y="309377"/>
            <a:ext cx="180900" cy="180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296" y="26637"/>
                </a:moveTo>
                <a:lnTo>
                  <a:pt x="26637" y="26637"/>
                </a:lnTo>
                <a:lnTo>
                  <a:pt x="26637" y="39560"/>
                </a:lnTo>
                <a:lnTo>
                  <a:pt x="39296" y="39560"/>
                </a:lnTo>
                <a:lnTo>
                  <a:pt x="39296" y="26637"/>
                </a:lnTo>
                <a:close/>
                <a:moveTo>
                  <a:pt x="39296" y="53538"/>
                </a:moveTo>
                <a:lnTo>
                  <a:pt x="26637" y="53538"/>
                </a:lnTo>
                <a:lnTo>
                  <a:pt x="26637" y="66197"/>
                </a:lnTo>
                <a:lnTo>
                  <a:pt x="39296" y="66197"/>
                </a:lnTo>
                <a:lnTo>
                  <a:pt x="39296" y="53538"/>
                </a:lnTo>
                <a:close/>
                <a:moveTo>
                  <a:pt x="39296" y="0"/>
                </a:moveTo>
                <a:cubicBezTo>
                  <a:pt x="31648" y="0"/>
                  <a:pt x="26637" y="6329"/>
                  <a:pt x="26637" y="13978"/>
                </a:cubicBezTo>
                <a:lnTo>
                  <a:pt x="39296" y="13978"/>
                </a:lnTo>
                <a:lnTo>
                  <a:pt x="39296" y="0"/>
                </a:lnTo>
                <a:close/>
                <a:moveTo>
                  <a:pt x="66197" y="80439"/>
                </a:moveTo>
                <a:lnTo>
                  <a:pt x="53538" y="80439"/>
                </a:lnTo>
                <a:lnTo>
                  <a:pt x="53538" y="93098"/>
                </a:lnTo>
                <a:lnTo>
                  <a:pt x="66197" y="93098"/>
                </a:lnTo>
                <a:lnTo>
                  <a:pt x="66197" y="80439"/>
                </a:lnTo>
                <a:close/>
                <a:moveTo>
                  <a:pt x="105758" y="0"/>
                </a:moveTo>
                <a:lnTo>
                  <a:pt x="105758" y="13978"/>
                </a:lnTo>
                <a:lnTo>
                  <a:pt x="119736" y="13978"/>
                </a:lnTo>
                <a:cubicBezTo>
                  <a:pt x="119736" y="6329"/>
                  <a:pt x="113406" y="0"/>
                  <a:pt x="105758" y="0"/>
                </a:cubicBezTo>
                <a:close/>
                <a:moveTo>
                  <a:pt x="66197" y="0"/>
                </a:moveTo>
                <a:lnTo>
                  <a:pt x="53538" y="0"/>
                </a:lnTo>
                <a:lnTo>
                  <a:pt x="53538" y="13978"/>
                </a:lnTo>
                <a:lnTo>
                  <a:pt x="66197" y="13978"/>
                </a:lnTo>
                <a:lnTo>
                  <a:pt x="66197" y="0"/>
                </a:lnTo>
                <a:close/>
                <a:moveTo>
                  <a:pt x="39296" y="93098"/>
                </a:moveTo>
                <a:lnTo>
                  <a:pt x="39296" y="80439"/>
                </a:lnTo>
                <a:lnTo>
                  <a:pt x="26637" y="80439"/>
                </a:lnTo>
                <a:cubicBezTo>
                  <a:pt x="26637" y="88087"/>
                  <a:pt x="31648" y="93098"/>
                  <a:pt x="39296" y="93098"/>
                </a:cubicBezTo>
                <a:close/>
                <a:moveTo>
                  <a:pt x="105758" y="66197"/>
                </a:moveTo>
                <a:lnTo>
                  <a:pt x="119736" y="66197"/>
                </a:lnTo>
                <a:lnTo>
                  <a:pt x="119736" y="53538"/>
                </a:lnTo>
                <a:lnTo>
                  <a:pt x="105758" y="53538"/>
                </a:lnTo>
                <a:lnTo>
                  <a:pt x="105758" y="66197"/>
                </a:lnTo>
                <a:close/>
                <a:moveTo>
                  <a:pt x="105758" y="39560"/>
                </a:moveTo>
                <a:lnTo>
                  <a:pt x="119736" y="39560"/>
                </a:lnTo>
                <a:lnTo>
                  <a:pt x="119736" y="26637"/>
                </a:lnTo>
                <a:lnTo>
                  <a:pt x="105758" y="26637"/>
                </a:lnTo>
                <a:lnTo>
                  <a:pt x="105758" y="39560"/>
                </a:lnTo>
                <a:close/>
                <a:moveTo>
                  <a:pt x="105758" y="93098"/>
                </a:moveTo>
                <a:cubicBezTo>
                  <a:pt x="113406" y="93098"/>
                  <a:pt x="119736" y="88087"/>
                  <a:pt x="119736" y="80439"/>
                </a:cubicBezTo>
                <a:lnTo>
                  <a:pt x="105758" y="80439"/>
                </a:lnTo>
                <a:lnTo>
                  <a:pt x="105758" y="93098"/>
                </a:lnTo>
                <a:close/>
                <a:moveTo>
                  <a:pt x="12659" y="26637"/>
                </a:moveTo>
                <a:lnTo>
                  <a:pt x="0" y="26637"/>
                </a:lnTo>
                <a:lnTo>
                  <a:pt x="0" y="39560"/>
                </a:lnTo>
                <a:lnTo>
                  <a:pt x="0" y="107076"/>
                </a:lnTo>
                <a:cubicBezTo>
                  <a:pt x="0" y="114725"/>
                  <a:pt x="5010" y="119736"/>
                  <a:pt x="12659" y="119736"/>
                </a:cubicBezTo>
                <a:lnTo>
                  <a:pt x="92835" y="119736"/>
                </a:lnTo>
                <a:lnTo>
                  <a:pt x="92835" y="107076"/>
                </a:lnTo>
                <a:lnTo>
                  <a:pt x="12659" y="107076"/>
                </a:lnTo>
                <a:lnTo>
                  <a:pt x="12659" y="26637"/>
                </a:lnTo>
                <a:close/>
                <a:moveTo>
                  <a:pt x="78857" y="13978"/>
                </a:moveTo>
                <a:lnTo>
                  <a:pt x="92835" y="13978"/>
                </a:lnTo>
                <a:lnTo>
                  <a:pt x="92835" y="0"/>
                </a:lnTo>
                <a:lnTo>
                  <a:pt x="78857" y="0"/>
                </a:lnTo>
                <a:lnTo>
                  <a:pt x="78857" y="13978"/>
                </a:lnTo>
                <a:close/>
                <a:moveTo>
                  <a:pt x="78857" y="93098"/>
                </a:moveTo>
                <a:lnTo>
                  <a:pt x="92835" y="93098"/>
                </a:lnTo>
                <a:lnTo>
                  <a:pt x="92835" y="80439"/>
                </a:lnTo>
                <a:lnTo>
                  <a:pt x="78857" y="80439"/>
                </a:lnTo>
                <a:lnTo>
                  <a:pt x="78857" y="9309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4"/>
          <p:cNvSpPr/>
          <p:nvPr/>
        </p:nvSpPr>
        <p:spPr>
          <a:xfrm>
            <a:off x="6025824" y="330436"/>
            <a:ext cx="180900" cy="180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6315"/>
                </a:moveTo>
                <a:lnTo>
                  <a:pt x="14210" y="66315"/>
                </a:lnTo>
                <a:lnTo>
                  <a:pt x="14210" y="52105"/>
                </a:lnTo>
                <a:lnTo>
                  <a:pt x="0" y="52105"/>
                </a:lnTo>
                <a:lnTo>
                  <a:pt x="0" y="66315"/>
                </a:lnTo>
                <a:close/>
                <a:moveTo>
                  <a:pt x="0" y="92894"/>
                </a:moveTo>
                <a:lnTo>
                  <a:pt x="14210" y="92894"/>
                </a:lnTo>
                <a:lnTo>
                  <a:pt x="14210" y="78947"/>
                </a:lnTo>
                <a:lnTo>
                  <a:pt x="0" y="78947"/>
                </a:lnTo>
                <a:lnTo>
                  <a:pt x="0" y="92894"/>
                </a:lnTo>
                <a:close/>
                <a:moveTo>
                  <a:pt x="14210" y="119736"/>
                </a:moveTo>
                <a:lnTo>
                  <a:pt x="14210" y="105526"/>
                </a:lnTo>
                <a:lnTo>
                  <a:pt x="0" y="105526"/>
                </a:lnTo>
                <a:cubicBezTo>
                  <a:pt x="0" y="113157"/>
                  <a:pt x="6578" y="119736"/>
                  <a:pt x="14210" y="119736"/>
                </a:cubicBezTo>
                <a:close/>
                <a:moveTo>
                  <a:pt x="0" y="39473"/>
                </a:moveTo>
                <a:lnTo>
                  <a:pt x="14210" y="39473"/>
                </a:lnTo>
                <a:lnTo>
                  <a:pt x="14210" y="25526"/>
                </a:lnTo>
                <a:lnTo>
                  <a:pt x="0" y="25526"/>
                </a:lnTo>
                <a:lnTo>
                  <a:pt x="0" y="39473"/>
                </a:lnTo>
                <a:close/>
                <a:moveTo>
                  <a:pt x="80263" y="119736"/>
                </a:moveTo>
                <a:lnTo>
                  <a:pt x="92894" y="119736"/>
                </a:lnTo>
                <a:lnTo>
                  <a:pt x="92894" y="105526"/>
                </a:lnTo>
                <a:lnTo>
                  <a:pt x="80263" y="105526"/>
                </a:lnTo>
                <a:lnTo>
                  <a:pt x="80263" y="119736"/>
                </a:lnTo>
                <a:close/>
                <a:moveTo>
                  <a:pt x="106842" y="0"/>
                </a:moveTo>
                <a:lnTo>
                  <a:pt x="39473" y="0"/>
                </a:lnTo>
                <a:cubicBezTo>
                  <a:pt x="33157" y="0"/>
                  <a:pt x="26842" y="5000"/>
                  <a:pt x="26842" y="12631"/>
                </a:cubicBezTo>
                <a:lnTo>
                  <a:pt x="26842" y="25526"/>
                </a:lnTo>
                <a:lnTo>
                  <a:pt x="26842" y="39473"/>
                </a:lnTo>
                <a:lnTo>
                  <a:pt x="26842" y="78947"/>
                </a:lnTo>
                <a:cubicBezTo>
                  <a:pt x="26842" y="86578"/>
                  <a:pt x="33157" y="92894"/>
                  <a:pt x="39473" y="92894"/>
                </a:cubicBezTo>
                <a:lnTo>
                  <a:pt x="73947" y="92894"/>
                </a:lnTo>
                <a:lnTo>
                  <a:pt x="99210" y="92894"/>
                </a:lnTo>
                <a:lnTo>
                  <a:pt x="106842" y="92894"/>
                </a:lnTo>
                <a:cubicBezTo>
                  <a:pt x="113421" y="92894"/>
                  <a:pt x="119736" y="86578"/>
                  <a:pt x="119736" y="78947"/>
                </a:cubicBezTo>
                <a:lnTo>
                  <a:pt x="119736" y="12631"/>
                </a:lnTo>
                <a:cubicBezTo>
                  <a:pt x="119736" y="5000"/>
                  <a:pt x="113421" y="0"/>
                  <a:pt x="106842" y="0"/>
                </a:cubicBezTo>
                <a:close/>
                <a:moveTo>
                  <a:pt x="106842" y="78947"/>
                </a:moveTo>
                <a:lnTo>
                  <a:pt x="39473" y="78947"/>
                </a:lnTo>
                <a:lnTo>
                  <a:pt x="39473" y="12631"/>
                </a:lnTo>
                <a:lnTo>
                  <a:pt x="106842" y="12631"/>
                </a:lnTo>
                <a:lnTo>
                  <a:pt x="106842" y="78947"/>
                </a:lnTo>
                <a:close/>
                <a:moveTo>
                  <a:pt x="53421" y="119736"/>
                </a:moveTo>
                <a:lnTo>
                  <a:pt x="66315" y="119736"/>
                </a:lnTo>
                <a:lnTo>
                  <a:pt x="66315" y="105526"/>
                </a:lnTo>
                <a:lnTo>
                  <a:pt x="53421" y="105526"/>
                </a:lnTo>
                <a:lnTo>
                  <a:pt x="53421" y="119736"/>
                </a:lnTo>
                <a:close/>
                <a:moveTo>
                  <a:pt x="26842" y="119736"/>
                </a:moveTo>
                <a:lnTo>
                  <a:pt x="39473" y="119736"/>
                </a:lnTo>
                <a:lnTo>
                  <a:pt x="39473" y="105526"/>
                </a:lnTo>
                <a:lnTo>
                  <a:pt x="26842" y="105526"/>
                </a:lnTo>
                <a:lnTo>
                  <a:pt x="26842" y="1197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54"/>
          <p:cNvSpPr/>
          <p:nvPr/>
        </p:nvSpPr>
        <p:spPr>
          <a:xfrm>
            <a:off x="7654246" y="360272"/>
            <a:ext cx="201900" cy="161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952" y="0"/>
                </a:moveTo>
                <a:lnTo>
                  <a:pt x="12519" y="0"/>
                </a:lnTo>
                <a:cubicBezTo>
                  <a:pt x="5669" y="0"/>
                  <a:pt x="0" y="7076"/>
                  <a:pt x="0" y="15626"/>
                </a:cubicBezTo>
                <a:lnTo>
                  <a:pt x="0" y="104078"/>
                </a:lnTo>
                <a:cubicBezTo>
                  <a:pt x="0" y="112628"/>
                  <a:pt x="5669" y="119705"/>
                  <a:pt x="12519" y="119705"/>
                </a:cubicBezTo>
                <a:lnTo>
                  <a:pt x="107244" y="119705"/>
                </a:lnTo>
                <a:cubicBezTo>
                  <a:pt x="114094" y="119705"/>
                  <a:pt x="119763" y="112628"/>
                  <a:pt x="119763" y="104078"/>
                </a:cubicBezTo>
                <a:lnTo>
                  <a:pt x="119763" y="29778"/>
                </a:lnTo>
                <a:cubicBezTo>
                  <a:pt x="119763" y="21228"/>
                  <a:pt x="114094" y="15626"/>
                  <a:pt x="107244" y="15626"/>
                </a:cubicBezTo>
                <a:lnTo>
                  <a:pt x="60472" y="15626"/>
                </a:lnTo>
                <a:lnTo>
                  <a:pt x="47952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4"/>
          <p:cNvSpPr/>
          <p:nvPr/>
        </p:nvSpPr>
        <p:spPr>
          <a:xfrm>
            <a:off x="1387980" y="1467672"/>
            <a:ext cx="201900" cy="1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033" y="14328"/>
                </a:moveTo>
                <a:lnTo>
                  <a:pt x="59174" y="14328"/>
                </a:lnTo>
                <a:lnTo>
                  <a:pt x="47858" y="0"/>
                </a:lnTo>
                <a:lnTo>
                  <a:pt x="12495" y="0"/>
                </a:lnTo>
                <a:cubicBezTo>
                  <a:pt x="5658" y="0"/>
                  <a:pt x="0" y="5671"/>
                  <a:pt x="0" y="14328"/>
                </a:cubicBezTo>
                <a:lnTo>
                  <a:pt x="0" y="105373"/>
                </a:lnTo>
                <a:cubicBezTo>
                  <a:pt x="0" y="114029"/>
                  <a:pt x="5658" y="119701"/>
                  <a:pt x="12495" y="119701"/>
                </a:cubicBezTo>
                <a:lnTo>
                  <a:pt x="107033" y="119701"/>
                </a:lnTo>
                <a:cubicBezTo>
                  <a:pt x="113870" y="119701"/>
                  <a:pt x="119764" y="114029"/>
                  <a:pt x="119764" y="105373"/>
                </a:cubicBezTo>
                <a:lnTo>
                  <a:pt x="119764" y="28955"/>
                </a:lnTo>
                <a:cubicBezTo>
                  <a:pt x="119764" y="21791"/>
                  <a:pt x="113870" y="14328"/>
                  <a:pt x="107033" y="14328"/>
                </a:cubicBezTo>
                <a:close/>
                <a:moveTo>
                  <a:pt x="58231" y="98208"/>
                </a:moveTo>
                <a:lnTo>
                  <a:pt x="50216" y="82388"/>
                </a:lnTo>
                <a:lnTo>
                  <a:pt x="67190" y="43283"/>
                </a:lnTo>
                <a:lnTo>
                  <a:pt x="75206" y="65074"/>
                </a:lnTo>
                <a:lnTo>
                  <a:pt x="61532" y="98208"/>
                </a:lnTo>
                <a:lnTo>
                  <a:pt x="58231" y="98208"/>
                </a:lnTo>
                <a:close/>
                <a:moveTo>
                  <a:pt x="96895" y="98208"/>
                </a:moveTo>
                <a:lnTo>
                  <a:pt x="65068" y="98208"/>
                </a:lnTo>
                <a:lnTo>
                  <a:pt x="72848" y="77910"/>
                </a:lnTo>
                <a:lnTo>
                  <a:pt x="103732" y="77910"/>
                </a:lnTo>
                <a:lnTo>
                  <a:pt x="104911" y="82388"/>
                </a:lnTo>
                <a:lnTo>
                  <a:pt x="96895" y="98208"/>
                </a:lnTo>
                <a:close/>
                <a:moveTo>
                  <a:pt x="70726" y="37611"/>
                </a:moveTo>
                <a:lnTo>
                  <a:pt x="84400" y="37611"/>
                </a:lnTo>
                <a:lnTo>
                  <a:pt x="101375" y="74925"/>
                </a:lnTo>
                <a:lnTo>
                  <a:pt x="83222" y="74925"/>
                </a:lnTo>
                <a:lnTo>
                  <a:pt x="68369" y="40298"/>
                </a:lnTo>
                <a:lnTo>
                  <a:pt x="70726" y="376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4"/>
          <p:cNvSpPr/>
          <p:nvPr/>
        </p:nvSpPr>
        <p:spPr>
          <a:xfrm>
            <a:off x="2935684" y="1476448"/>
            <a:ext cx="201900" cy="1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212" y="14626"/>
                </a:moveTo>
                <a:lnTo>
                  <a:pt x="60353" y="14626"/>
                </a:lnTo>
                <a:lnTo>
                  <a:pt x="47858" y="0"/>
                </a:lnTo>
                <a:lnTo>
                  <a:pt x="12495" y="0"/>
                </a:lnTo>
                <a:cubicBezTo>
                  <a:pt x="5658" y="0"/>
                  <a:pt x="0" y="5970"/>
                  <a:pt x="0" y="14626"/>
                </a:cubicBezTo>
                <a:lnTo>
                  <a:pt x="0" y="105373"/>
                </a:lnTo>
                <a:cubicBezTo>
                  <a:pt x="0" y="114029"/>
                  <a:pt x="5658" y="119701"/>
                  <a:pt x="12495" y="119701"/>
                </a:cubicBezTo>
                <a:lnTo>
                  <a:pt x="108212" y="119701"/>
                </a:lnTo>
                <a:cubicBezTo>
                  <a:pt x="114106" y="119701"/>
                  <a:pt x="119764" y="114029"/>
                  <a:pt x="119764" y="105373"/>
                </a:cubicBezTo>
                <a:lnTo>
                  <a:pt x="119764" y="30447"/>
                </a:lnTo>
                <a:cubicBezTo>
                  <a:pt x="119764" y="21791"/>
                  <a:pt x="114106" y="14626"/>
                  <a:pt x="108212" y="14626"/>
                </a:cubicBezTo>
                <a:close/>
                <a:moveTo>
                  <a:pt x="77563" y="37611"/>
                </a:moveTo>
                <a:cubicBezTo>
                  <a:pt x="84400" y="37611"/>
                  <a:pt x="90058" y="44179"/>
                  <a:pt x="90058" y="51940"/>
                </a:cubicBezTo>
                <a:cubicBezTo>
                  <a:pt x="90058" y="60000"/>
                  <a:pt x="83929" y="67761"/>
                  <a:pt x="77563" y="67761"/>
                </a:cubicBezTo>
                <a:cubicBezTo>
                  <a:pt x="71198" y="67761"/>
                  <a:pt x="66247" y="60000"/>
                  <a:pt x="66247" y="51940"/>
                </a:cubicBezTo>
                <a:cubicBezTo>
                  <a:pt x="66247" y="44179"/>
                  <a:pt x="71905" y="37611"/>
                  <a:pt x="77563" y="37611"/>
                </a:cubicBezTo>
                <a:close/>
                <a:moveTo>
                  <a:pt x="101375" y="98208"/>
                </a:moveTo>
                <a:lnTo>
                  <a:pt x="54695" y="98208"/>
                </a:lnTo>
                <a:lnTo>
                  <a:pt x="54695" y="91044"/>
                </a:lnTo>
                <a:cubicBezTo>
                  <a:pt x="54695" y="80895"/>
                  <a:pt x="70255" y="75223"/>
                  <a:pt x="77563" y="75223"/>
                </a:cubicBezTo>
                <a:cubicBezTo>
                  <a:pt x="84872" y="75223"/>
                  <a:pt x="101375" y="80895"/>
                  <a:pt x="101375" y="91044"/>
                </a:cubicBezTo>
                <a:lnTo>
                  <a:pt x="101375" y="9820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4"/>
          <p:cNvSpPr/>
          <p:nvPr/>
        </p:nvSpPr>
        <p:spPr>
          <a:xfrm>
            <a:off x="4446536" y="1486977"/>
            <a:ext cx="161400" cy="161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52" y="30073"/>
                </a:moveTo>
                <a:lnTo>
                  <a:pt x="59852" y="0"/>
                </a:lnTo>
                <a:lnTo>
                  <a:pt x="119705" y="59852"/>
                </a:lnTo>
                <a:lnTo>
                  <a:pt x="59852" y="119705"/>
                </a:lnTo>
                <a:lnTo>
                  <a:pt x="59852" y="89926"/>
                </a:lnTo>
                <a:lnTo>
                  <a:pt x="0" y="89926"/>
                </a:lnTo>
                <a:lnTo>
                  <a:pt x="0" y="30073"/>
                </a:lnTo>
                <a:lnTo>
                  <a:pt x="59852" y="3007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4"/>
          <p:cNvSpPr/>
          <p:nvPr/>
        </p:nvSpPr>
        <p:spPr>
          <a:xfrm>
            <a:off x="6046881" y="1506282"/>
            <a:ext cx="140400" cy="14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6317" y="77765"/>
                </a:moveTo>
                <a:lnTo>
                  <a:pt x="0" y="77765"/>
                </a:lnTo>
                <a:lnTo>
                  <a:pt x="0" y="119664"/>
                </a:lnTo>
                <a:lnTo>
                  <a:pt x="42492" y="119664"/>
                </a:lnTo>
                <a:lnTo>
                  <a:pt x="42492" y="101899"/>
                </a:lnTo>
                <a:lnTo>
                  <a:pt x="16317" y="101899"/>
                </a:lnTo>
                <a:lnTo>
                  <a:pt x="16317" y="77765"/>
                </a:lnTo>
                <a:close/>
                <a:moveTo>
                  <a:pt x="0" y="43575"/>
                </a:moveTo>
                <a:lnTo>
                  <a:pt x="16317" y="43575"/>
                </a:lnTo>
                <a:lnTo>
                  <a:pt x="16317" y="17765"/>
                </a:lnTo>
                <a:lnTo>
                  <a:pt x="42492" y="17765"/>
                </a:lnTo>
                <a:lnTo>
                  <a:pt x="42492" y="0"/>
                </a:lnTo>
                <a:lnTo>
                  <a:pt x="0" y="0"/>
                </a:lnTo>
                <a:lnTo>
                  <a:pt x="0" y="43575"/>
                </a:lnTo>
                <a:close/>
                <a:moveTo>
                  <a:pt x="101643" y="101899"/>
                </a:moveTo>
                <a:lnTo>
                  <a:pt x="77167" y="101899"/>
                </a:lnTo>
                <a:lnTo>
                  <a:pt x="77167" y="119664"/>
                </a:lnTo>
                <a:lnTo>
                  <a:pt x="119660" y="119664"/>
                </a:lnTo>
                <a:lnTo>
                  <a:pt x="119660" y="77765"/>
                </a:lnTo>
                <a:lnTo>
                  <a:pt x="101643" y="77765"/>
                </a:lnTo>
                <a:lnTo>
                  <a:pt x="101643" y="101899"/>
                </a:lnTo>
                <a:close/>
                <a:moveTo>
                  <a:pt x="77167" y="0"/>
                </a:moveTo>
                <a:lnTo>
                  <a:pt x="77167" y="17765"/>
                </a:lnTo>
                <a:lnTo>
                  <a:pt x="101643" y="17765"/>
                </a:lnTo>
                <a:lnTo>
                  <a:pt x="101643" y="43575"/>
                </a:lnTo>
                <a:lnTo>
                  <a:pt x="119660" y="43575"/>
                </a:lnTo>
                <a:lnTo>
                  <a:pt x="119660" y="0"/>
                </a:lnTo>
                <a:lnTo>
                  <a:pt x="771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4"/>
          <p:cNvSpPr/>
          <p:nvPr/>
        </p:nvSpPr>
        <p:spPr>
          <a:xfrm>
            <a:off x="7685832" y="1536117"/>
            <a:ext cx="140400" cy="14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4915"/>
                </a:moveTo>
                <a:lnTo>
                  <a:pt x="26101" y="94915"/>
                </a:lnTo>
                <a:lnTo>
                  <a:pt x="26101" y="119661"/>
                </a:lnTo>
                <a:lnTo>
                  <a:pt x="42711" y="119661"/>
                </a:lnTo>
                <a:lnTo>
                  <a:pt x="42711" y="76949"/>
                </a:lnTo>
                <a:lnTo>
                  <a:pt x="0" y="76949"/>
                </a:lnTo>
                <a:lnTo>
                  <a:pt x="0" y="94915"/>
                </a:lnTo>
                <a:close/>
                <a:moveTo>
                  <a:pt x="26101" y="26101"/>
                </a:moveTo>
                <a:lnTo>
                  <a:pt x="0" y="26101"/>
                </a:lnTo>
                <a:lnTo>
                  <a:pt x="0" y="42711"/>
                </a:lnTo>
                <a:lnTo>
                  <a:pt x="42711" y="42711"/>
                </a:lnTo>
                <a:lnTo>
                  <a:pt x="42711" y="0"/>
                </a:lnTo>
                <a:lnTo>
                  <a:pt x="26101" y="0"/>
                </a:lnTo>
                <a:lnTo>
                  <a:pt x="26101" y="26101"/>
                </a:lnTo>
                <a:close/>
                <a:moveTo>
                  <a:pt x="76949" y="119661"/>
                </a:moveTo>
                <a:lnTo>
                  <a:pt x="93220" y="119661"/>
                </a:lnTo>
                <a:lnTo>
                  <a:pt x="93220" y="94915"/>
                </a:lnTo>
                <a:lnTo>
                  <a:pt x="119661" y="94915"/>
                </a:lnTo>
                <a:lnTo>
                  <a:pt x="119661" y="76949"/>
                </a:lnTo>
                <a:lnTo>
                  <a:pt x="76949" y="76949"/>
                </a:lnTo>
                <a:lnTo>
                  <a:pt x="76949" y="119661"/>
                </a:lnTo>
                <a:close/>
                <a:moveTo>
                  <a:pt x="93220" y="26101"/>
                </a:moveTo>
                <a:lnTo>
                  <a:pt x="93220" y="0"/>
                </a:lnTo>
                <a:lnTo>
                  <a:pt x="76949" y="0"/>
                </a:lnTo>
                <a:lnTo>
                  <a:pt x="76949" y="42711"/>
                </a:lnTo>
                <a:lnTo>
                  <a:pt x="119661" y="42711"/>
                </a:lnTo>
                <a:lnTo>
                  <a:pt x="119661" y="26101"/>
                </a:lnTo>
                <a:lnTo>
                  <a:pt x="93220" y="261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1307974" y="2497501"/>
            <a:ext cx="184200" cy="18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387" y="25290"/>
                </a:moveTo>
                <a:cubicBezTo>
                  <a:pt x="16258" y="21419"/>
                  <a:pt x="21419" y="16516"/>
                  <a:pt x="23741" y="17806"/>
                </a:cubicBezTo>
                <a:cubicBezTo>
                  <a:pt x="26322" y="18838"/>
                  <a:pt x="23741" y="24000"/>
                  <a:pt x="21419" y="27870"/>
                </a:cubicBezTo>
                <a:cubicBezTo>
                  <a:pt x="18838" y="30193"/>
                  <a:pt x="2322" y="52903"/>
                  <a:pt x="2322" y="69419"/>
                </a:cubicBezTo>
                <a:cubicBezTo>
                  <a:pt x="2322" y="78193"/>
                  <a:pt x="4903" y="84387"/>
                  <a:pt x="11096" y="89548"/>
                </a:cubicBezTo>
                <a:cubicBezTo>
                  <a:pt x="16258" y="93419"/>
                  <a:pt x="22451" y="93419"/>
                  <a:pt x="27612" y="92129"/>
                </a:cubicBezTo>
                <a:cubicBezTo>
                  <a:pt x="35096" y="90838"/>
                  <a:pt x="40258" y="83354"/>
                  <a:pt x="47741" y="74322"/>
                </a:cubicBezTo>
                <a:cubicBezTo>
                  <a:pt x="56516" y="64258"/>
                  <a:pt x="66580" y="51612"/>
                  <a:pt x="75612" y="51612"/>
                </a:cubicBezTo>
                <a:cubicBezTo>
                  <a:pt x="85677" y="51612"/>
                  <a:pt x="85677" y="58064"/>
                  <a:pt x="86967" y="62967"/>
                </a:cubicBezTo>
                <a:cubicBezTo>
                  <a:pt x="61677" y="66838"/>
                  <a:pt x="51612" y="89032"/>
                  <a:pt x="51612" y="99612"/>
                </a:cubicBezTo>
                <a:cubicBezTo>
                  <a:pt x="51612" y="110451"/>
                  <a:pt x="60387" y="119741"/>
                  <a:pt x="73032" y="119741"/>
                </a:cubicBezTo>
                <a:cubicBezTo>
                  <a:pt x="83096" y="119741"/>
                  <a:pt x="100645" y="110967"/>
                  <a:pt x="103225" y="79483"/>
                </a:cubicBezTo>
                <a:lnTo>
                  <a:pt x="119741" y="79483"/>
                </a:lnTo>
                <a:lnTo>
                  <a:pt x="119741" y="62967"/>
                </a:lnTo>
                <a:lnTo>
                  <a:pt x="103225" y="62967"/>
                </a:lnTo>
                <a:cubicBezTo>
                  <a:pt x="101935" y="51612"/>
                  <a:pt x="97032" y="35354"/>
                  <a:pt x="76903" y="35354"/>
                </a:cubicBezTo>
                <a:cubicBezTo>
                  <a:pt x="62967" y="35354"/>
                  <a:pt x="49032" y="48000"/>
                  <a:pt x="45161" y="52903"/>
                </a:cubicBezTo>
                <a:cubicBezTo>
                  <a:pt x="41548" y="58064"/>
                  <a:pt x="31483" y="70709"/>
                  <a:pt x="30193" y="72000"/>
                </a:cubicBezTo>
                <a:cubicBezTo>
                  <a:pt x="27612" y="73032"/>
                  <a:pt x="25032" y="76903"/>
                  <a:pt x="22451" y="76903"/>
                </a:cubicBezTo>
                <a:cubicBezTo>
                  <a:pt x="20129" y="76903"/>
                  <a:pt x="17548" y="72000"/>
                  <a:pt x="20129" y="64258"/>
                </a:cubicBezTo>
                <a:cubicBezTo>
                  <a:pt x="22451" y="56774"/>
                  <a:pt x="28903" y="45419"/>
                  <a:pt x="32774" y="41548"/>
                </a:cubicBezTo>
                <a:cubicBezTo>
                  <a:pt x="37677" y="32774"/>
                  <a:pt x="40258" y="27870"/>
                  <a:pt x="40258" y="18838"/>
                </a:cubicBezTo>
                <a:cubicBezTo>
                  <a:pt x="40258" y="5161"/>
                  <a:pt x="30193" y="0"/>
                  <a:pt x="23741" y="0"/>
                </a:cubicBezTo>
                <a:cubicBezTo>
                  <a:pt x="14967" y="0"/>
                  <a:pt x="8774" y="6967"/>
                  <a:pt x="6193" y="8774"/>
                </a:cubicBezTo>
                <a:cubicBezTo>
                  <a:pt x="3612" y="10838"/>
                  <a:pt x="2322" y="12645"/>
                  <a:pt x="0" y="15225"/>
                </a:cubicBezTo>
                <a:lnTo>
                  <a:pt x="12387" y="25290"/>
                </a:lnTo>
                <a:close/>
                <a:moveTo>
                  <a:pt x="73032" y="103483"/>
                </a:moveTo>
                <a:cubicBezTo>
                  <a:pt x="71741" y="103483"/>
                  <a:pt x="69161" y="100903"/>
                  <a:pt x="69161" y="98322"/>
                </a:cubicBezTo>
                <a:cubicBezTo>
                  <a:pt x="69161" y="94709"/>
                  <a:pt x="73032" y="84387"/>
                  <a:pt x="88000" y="79483"/>
                </a:cubicBezTo>
                <a:cubicBezTo>
                  <a:pt x="85677" y="97032"/>
                  <a:pt x="77935" y="103483"/>
                  <a:pt x="73032" y="103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4"/>
          <p:cNvSpPr/>
          <p:nvPr/>
        </p:nvSpPr>
        <p:spPr>
          <a:xfrm>
            <a:off x="2896036" y="2355347"/>
            <a:ext cx="149100" cy="24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037" y="67524"/>
                </a:moveTo>
                <a:lnTo>
                  <a:pt x="90397" y="63762"/>
                </a:lnTo>
                <a:cubicBezTo>
                  <a:pt x="87214" y="61782"/>
                  <a:pt x="84031" y="59405"/>
                  <a:pt x="84031" y="56039"/>
                </a:cubicBezTo>
                <a:cubicBezTo>
                  <a:pt x="84031" y="52673"/>
                  <a:pt x="87214" y="50297"/>
                  <a:pt x="91989" y="48316"/>
                </a:cubicBezTo>
                <a:cubicBezTo>
                  <a:pt x="102811" y="43366"/>
                  <a:pt x="112042" y="37623"/>
                  <a:pt x="112042" y="26930"/>
                </a:cubicBezTo>
                <a:cubicBezTo>
                  <a:pt x="112042" y="16435"/>
                  <a:pt x="102811" y="9504"/>
                  <a:pt x="96445" y="6732"/>
                </a:cubicBezTo>
                <a:lnTo>
                  <a:pt x="110450" y="6732"/>
                </a:lnTo>
                <a:lnTo>
                  <a:pt x="119681" y="0"/>
                </a:lnTo>
                <a:lnTo>
                  <a:pt x="70026" y="0"/>
                </a:lnTo>
                <a:cubicBezTo>
                  <a:pt x="34376" y="0"/>
                  <a:pt x="15596" y="14455"/>
                  <a:pt x="15596" y="28910"/>
                </a:cubicBezTo>
                <a:cubicBezTo>
                  <a:pt x="15596" y="40594"/>
                  <a:pt x="31193" y="53069"/>
                  <a:pt x="56021" y="53069"/>
                </a:cubicBezTo>
                <a:lnTo>
                  <a:pt x="62387" y="53069"/>
                </a:lnTo>
                <a:cubicBezTo>
                  <a:pt x="62387" y="55049"/>
                  <a:pt x="59204" y="57029"/>
                  <a:pt x="59204" y="59801"/>
                </a:cubicBezTo>
                <a:cubicBezTo>
                  <a:pt x="59204" y="64752"/>
                  <a:pt x="62387" y="66732"/>
                  <a:pt x="66843" y="70495"/>
                </a:cubicBezTo>
                <a:cubicBezTo>
                  <a:pt x="56021" y="70495"/>
                  <a:pt x="34376" y="72475"/>
                  <a:pt x="18779" y="78217"/>
                </a:cubicBezTo>
                <a:cubicBezTo>
                  <a:pt x="4774" y="84158"/>
                  <a:pt x="0" y="91881"/>
                  <a:pt x="0" y="96633"/>
                </a:cubicBezTo>
                <a:cubicBezTo>
                  <a:pt x="0" y="108316"/>
                  <a:pt x="17188" y="119801"/>
                  <a:pt x="54429" y="119801"/>
                </a:cubicBezTo>
                <a:cubicBezTo>
                  <a:pt x="98037" y="119801"/>
                  <a:pt x="119681" y="104356"/>
                  <a:pt x="119681" y="89900"/>
                </a:cubicBezTo>
                <a:cubicBezTo>
                  <a:pt x="119681" y="79207"/>
                  <a:pt x="110450" y="73465"/>
                  <a:pt x="98037" y="67524"/>
                </a:cubicBezTo>
                <a:close/>
                <a:moveTo>
                  <a:pt x="37559" y="21188"/>
                </a:moveTo>
                <a:cubicBezTo>
                  <a:pt x="37559" y="10495"/>
                  <a:pt x="48381" y="5742"/>
                  <a:pt x="59204" y="5742"/>
                </a:cubicBezTo>
                <a:cubicBezTo>
                  <a:pt x="79257" y="5742"/>
                  <a:pt x="91989" y="23168"/>
                  <a:pt x="91989" y="32871"/>
                </a:cubicBezTo>
                <a:cubicBezTo>
                  <a:pt x="91989" y="46336"/>
                  <a:pt x="74801" y="49306"/>
                  <a:pt x="68435" y="49306"/>
                </a:cubicBezTo>
                <a:cubicBezTo>
                  <a:pt x="48381" y="49306"/>
                  <a:pt x="37559" y="32871"/>
                  <a:pt x="37559" y="21188"/>
                </a:cubicBezTo>
                <a:close/>
                <a:moveTo>
                  <a:pt x="66843" y="112079"/>
                </a:moveTo>
                <a:cubicBezTo>
                  <a:pt x="38832" y="112079"/>
                  <a:pt x="21962" y="105346"/>
                  <a:pt x="21962" y="93663"/>
                </a:cubicBezTo>
                <a:cubicBezTo>
                  <a:pt x="21962" y="83168"/>
                  <a:pt x="38832" y="79207"/>
                  <a:pt x="43607" y="77227"/>
                </a:cubicBezTo>
                <a:cubicBezTo>
                  <a:pt x="54429" y="75445"/>
                  <a:pt x="68435" y="75445"/>
                  <a:pt x="70026" y="75445"/>
                </a:cubicBezTo>
                <a:lnTo>
                  <a:pt x="76392" y="75445"/>
                </a:lnTo>
                <a:cubicBezTo>
                  <a:pt x="94854" y="84158"/>
                  <a:pt x="104403" y="86930"/>
                  <a:pt x="104403" y="95643"/>
                </a:cubicBezTo>
                <a:cubicBezTo>
                  <a:pt x="104403" y="105346"/>
                  <a:pt x="88806" y="112079"/>
                  <a:pt x="66843" y="1120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4"/>
          <p:cNvSpPr/>
          <p:nvPr/>
        </p:nvSpPr>
        <p:spPr>
          <a:xfrm>
            <a:off x="4361264" y="2374653"/>
            <a:ext cx="233400" cy="24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850" y="51202"/>
                </a:moveTo>
                <a:lnTo>
                  <a:pt x="103850" y="35782"/>
                </a:lnTo>
                <a:lnTo>
                  <a:pt x="92810" y="35782"/>
                </a:lnTo>
                <a:lnTo>
                  <a:pt x="92810" y="51202"/>
                </a:lnTo>
                <a:lnTo>
                  <a:pt x="77887" y="51202"/>
                </a:lnTo>
                <a:lnTo>
                  <a:pt x="77887" y="60889"/>
                </a:lnTo>
                <a:lnTo>
                  <a:pt x="92810" y="60889"/>
                </a:lnTo>
                <a:lnTo>
                  <a:pt x="92810" y="76309"/>
                </a:lnTo>
                <a:lnTo>
                  <a:pt x="103850" y="76309"/>
                </a:lnTo>
                <a:lnTo>
                  <a:pt x="103850" y="60889"/>
                </a:lnTo>
                <a:lnTo>
                  <a:pt x="119795" y="60889"/>
                </a:lnTo>
                <a:lnTo>
                  <a:pt x="119795" y="51202"/>
                </a:lnTo>
                <a:lnTo>
                  <a:pt x="103850" y="51202"/>
                </a:lnTo>
                <a:close/>
                <a:moveTo>
                  <a:pt x="63781" y="67611"/>
                </a:moveTo>
                <a:lnTo>
                  <a:pt x="57853" y="63855"/>
                </a:lnTo>
                <a:cubicBezTo>
                  <a:pt x="55809" y="62866"/>
                  <a:pt x="53764" y="60889"/>
                  <a:pt x="53764" y="57133"/>
                </a:cubicBezTo>
                <a:cubicBezTo>
                  <a:pt x="53764" y="53179"/>
                  <a:pt x="55809" y="50214"/>
                  <a:pt x="58875" y="49423"/>
                </a:cubicBezTo>
                <a:cubicBezTo>
                  <a:pt x="65826" y="43492"/>
                  <a:pt x="71754" y="38747"/>
                  <a:pt x="71754" y="27084"/>
                </a:cubicBezTo>
                <a:cubicBezTo>
                  <a:pt x="71754" y="16408"/>
                  <a:pt x="65826" y="10675"/>
                  <a:pt x="61942" y="7710"/>
                </a:cubicBezTo>
                <a:lnTo>
                  <a:pt x="70732" y="7710"/>
                </a:lnTo>
                <a:lnTo>
                  <a:pt x="76865" y="0"/>
                </a:lnTo>
                <a:lnTo>
                  <a:pt x="44770" y="0"/>
                </a:lnTo>
                <a:cubicBezTo>
                  <a:pt x="21873" y="0"/>
                  <a:pt x="10017" y="14629"/>
                  <a:pt x="10017" y="30049"/>
                </a:cubicBezTo>
                <a:cubicBezTo>
                  <a:pt x="10017" y="41515"/>
                  <a:pt x="19829" y="54168"/>
                  <a:pt x="35979" y="54168"/>
                </a:cubicBezTo>
                <a:lnTo>
                  <a:pt x="40885" y="54168"/>
                </a:lnTo>
                <a:cubicBezTo>
                  <a:pt x="39863" y="55156"/>
                  <a:pt x="37819" y="57924"/>
                  <a:pt x="37819" y="60889"/>
                </a:cubicBezTo>
                <a:cubicBezTo>
                  <a:pt x="37819" y="65831"/>
                  <a:pt x="40885" y="67611"/>
                  <a:pt x="42930" y="70576"/>
                </a:cubicBezTo>
                <a:cubicBezTo>
                  <a:pt x="35979" y="71565"/>
                  <a:pt x="21873" y="72553"/>
                  <a:pt x="11856" y="78286"/>
                </a:cubicBezTo>
                <a:cubicBezTo>
                  <a:pt x="2862" y="84019"/>
                  <a:pt x="0" y="91729"/>
                  <a:pt x="0" y="97660"/>
                </a:cubicBezTo>
                <a:cubicBezTo>
                  <a:pt x="0" y="109126"/>
                  <a:pt x="10834" y="119802"/>
                  <a:pt x="34957" y="119802"/>
                </a:cubicBezTo>
                <a:cubicBezTo>
                  <a:pt x="62759" y="119802"/>
                  <a:pt x="76865" y="105370"/>
                  <a:pt x="76865" y="89950"/>
                </a:cubicBezTo>
                <a:cubicBezTo>
                  <a:pt x="76865" y="79275"/>
                  <a:pt x="70732" y="74530"/>
                  <a:pt x="63781" y="67611"/>
                </a:cubicBezTo>
                <a:close/>
                <a:moveTo>
                  <a:pt x="23918" y="22339"/>
                </a:moveTo>
                <a:cubicBezTo>
                  <a:pt x="23918" y="10675"/>
                  <a:pt x="30868" y="5930"/>
                  <a:pt x="37819" y="5930"/>
                </a:cubicBezTo>
                <a:cubicBezTo>
                  <a:pt x="51925" y="5930"/>
                  <a:pt x="58875" y="23327"/>
                  <a:pt x="58875" y="33805"/>
                </a:cubicBezTo>
                <a:cubicBezTo>
                  <a:pt x="58875" y="46457"/>
                  <a:pt x="47836" y="49423"/>
                  <a:pt x="43952" y="49423"/>
                </a:cubicBezTo>
                <a:cubicBezTo>
                  <a:pt x="30868" y="49423"/>
                  <a:pt x="23918" y="33805"/>
                  <a:pt x="23918" y="22339"/>
                </a:cubicBezTo>
                <a:close/>
                <a:moveTo>
                  <a:pt x="42930" y="113080"/>
                </a:moveTo>
                <a:cubicBezTo>
                  <a:pt x="24940" y="113080"/>
                  <a:pt x="13901" y="105370"/>
                  <a:pt x="13901" y="94695"/>
                </a:cubicBezTo>
                <a:cubicBezTo>
                  <a:pt x="13901" y="83228"/>
                  <a:pt x="24940" y="79275"/>
                  <a:pt x="27802" y="78286"/>
                </a:cubicBezTo>
                <a:cubicBezTo>
                  <a:pt x="34957" y="76309"/>
                  <a:pt x="43952" y="75321"/>
                  <a:pt x="44770" y="75321"/>
                </a:cubicBezTo>
                <a:lnTo>
                  <a:pt x="48858" y="75321"/>
                </a:lnTo>
                <a:cubicBezTo>
                  <a:pt x="60919" y="84019"/>
                  <a:pt x="66848" y="87973"/>
                  <a:pt x="66848" y="95683"/>
                </a:cubicBezTo>
                <a:cubicBezTo>
                  <a:pt x="66848" y="105370"/>
                  <a:pt x="56831" y="113080"/>
                  <a:pt x="42930" y="1130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5975647" y="2425547"/>
            <a:ext cx="201900" cy="2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82" y="0"/>
                </a:moveTo>
                <a:cubicBezTo>
                  <a:pt x="26404" y="0"/>
                  <a:pt x="0" y="27548"/>
                  <a:pt x="0" y="60466"/>
                </a:cubicBezTo>
                <a:cubicBezTo>
                  <a:pt x="0" y="93618"/>
                  <a:pt x="26404" y="119766"/>
                  <a:pt x="59882" y="119766"/>
                </a:cubicBezTo>
                <a:cubicBezTo>
                  <a:pt x="93359" y="119766"/>
                  <a:pt x="119764" y="93618"/>
                  <a:pt x="119764" y="60466"/>
                </a:cubicBezTo>
                <a:cubicBezTo>
                  <a:pt x="119764" y="27548"/>
                  <a:pt x="93359" y="0"/>
                  <a:pt x="59882" y="0"/>
                </a:cubicBezTo>
                <a:close/>
                <a:moveTo>
                  <a:pt x="65540" y="101556"/>
                </a:moveTo>
                <a:lnTo>
                  <a:pt x="54223" y="101556"/>
                </a:lnTo>
                <a:lnTo>
                  <a:pt x="54223" y="90116"/>
                </a:lnTo>
                <a:lnTo>
                  <a:pt x="65540" y="90116"/>
                </a:lnTo>
                <a:lnTo>
                  <a:pt x="65540" y="101556"/>
                </a:lnTo>
                <a:close/>
                <a:moveTo>
                  <a:pt x="78271" y="56031"/>
                </a:moveTo>
                <a:lnTo>
                  <a:pt x="73791" y="61634"/>
                </a:lnTo>
                <a:cubicBezTo>
                  <a:pt x="67897" y="65136"/>
                  <a:pt x="65540" y="69571"/>
                  <a:pt x="65540" y="77743"/>
                </a:cubicBezTo>
                <a:lnTo>
                  <a:pt x="54223" y="77743"/>
                </a:lnTo>
                <a:lnTo>
                  <a:pt x="54223" y="75408"/>
                </a:lnTo>
                <a:cubicBezTo>
                  <a:pt x="54223" y="68638"/>
                  <a:pt x="56345" y="62801"/>
                  <a:pt x="61060" y="58365"/>
                </a:cubicBezTo>
                <a:lnTo>
                  <a:pt x="67897" y="50194"/>
                </a:lnTo>
                <a:cubicBezTo>
                  <a:pt x="71434" y="49027"/>
                  <a:pt x="72612" y="45758"/>
                  <a:pt x="72612" y="42256"/>
                </a:cubicBezTo>
                <a:cubicBezTo>
                  <a:pt x="72612" y="35486"/>
                  <a:pt x="66719" y="30817"/>
                  <a:pt x="59882" y="30817"/>
                </a:cubicBezTo>
                <a:cubicBezTo>
                  <a:pt x="53045" y="30817"/>
                  <a:pt x="48330" y="35486"/>
                  <a:pt x="48330" y="42256"/>
                </a:cubicBezTo>
                <a:lnTo>
                  <a:pt x="35599" y="42256"/>
                </a:lnTo>
                <a:cubicBezTo>
                  <a:pt x="35599" y="29649"/>
                  <a:pt x="46679" y="18443"/>
                  <a:pt x="59882" y="18443"/>
                </a:cubicBezTo>
                <a:cubicBezTo>
                  <a:pt x="73084" y="18443"/>
                  <a:pt x="84165" y="29649"/>
                  <a:pt x="84165" y="42256"/>
                </a:cubicBezTo>
                <a:cubicBezTo>
                  <a:pt x="84165" y="48093"/>
                  <a:pt x="81807" y="52529"/>
                  <a:pt x="78271" y="560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4"/>
          <p:cNvSpPr/>
          <p:nvPr/>
        </p:nvSpPr>
        <p:spPr>
          <a:xfrm>
            <a:off x="7632145" y="2415017"/>
            <a:ext cx="205200" cy="194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01" y="0"/>
                </a:moveTo>
                <a:cubicBezTo>
                  <a:pt x="42256" y="0"/>
                  <a:pt x="23813" y="12024"/>
                  <a:pt x="13774" y="29938"/>
                </a:cubicBezTo>
                <a:lnTo>
                  <a:pt x="0" y="15460"/>
                </a:lnTo>
                <a:lnTo>
                  <a:pt x="0" y="56441"/>
                </a:lnTo>
                <a:lnTo>
                  <a:pt x="38754" y="56441"/>
                </a:lnTo>
                <a:lnTo>
                  <a:pt x="22879" y="39509"/>
                </a:lnTo>
                <a:cubicBezTo>
                  <a:pt x="29649" y="24049"/>
                  <a:pt x="45525" y="13251"/>
                  <a:pt x="62801" y="13251"/>
                </a:cubicBezTo>
                <a:cubicBezTo>
                  <a:pt x="87782" y="13251"/>
                  <a:pt x="107159" y="34110"/>
                  <a:pt x="107159" y="59877"/>
                </a:cubicBezTo>
                <a:cubicBezTo>
                  <a:pt x="107159" y="85644"/>
                  <a:pt x="87782" y="106748"/>
                  <a:pt x="62801" y="106748"/>
                </a:cubicBezTo>
                <a:cubicBezTo>
                  <a:pt x="43424" y="106748"/>
                  <a:pt x="27315" y="93496"/>
                  <a:pt x="20544" y="75582"/>
                </a:cubicBezTo>
                <a:lnTo>
                  <a:pt x="7937" y="75582"/>
                </a:lnTo>
                <a:cubicBezTo>
                  <a:pt x="14708" y="100613"/>
                  <a:pt x="36420" y="119754"/>
                  <a:pt x="62801" y="119754"/>
                </a:cubicBezTo>
                <a:cubicBezTo>
                  <a:pt x="94552" y="119754"/>
                  <a:pt x="119766" y="92269"/>
                  <a:pt x="119766" y="59877"/>
                </a:cubicBezTo>
                <a:cubicBezTo>
                  <a:pt x="119766" y="27484"/>
                  <a:pt x="93385" y="0"/>
                  <a:pt x="62801" y="0"/>
                </a:cubicBezTo>
                <a:close/>
                <a:moveTo>
                  <a:pt x="53463" y="31165"/>
                </a:moveTo>
                <a:lnTo>
                  <a:pt x="53463" y="63558"/>
                </a:lnTo>
                <a:lnTo>
                  <a:pt x="82178" y="81472"/>
                </a:lnTo>
                <a:lnTo>
                  <a:pt x="86614" y="73128"/>
                </a:lnTo>
                <a:lnTo>
                  <a:pt x="62801" y="57423"/>
                </a:lnTo>
                <a:lnTo>
                  <a:pt x="62801" y="31165"/>
                </a:lnTo>
                <a:lnTo>
                  <a:pt x="53463" y="311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54"/>
          <p:cNvSpPr/>
          <p:nvPr/>
        </p:nvSpPr>
        <p:spPr>
          <a:xfrm>
            <a:off x="1312598" y="3395496"/>
            <a:ext cx="205200" cy="17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859" y="119724"/>
                </a:moveTo>
                <a:lnTo>
                  <a:pt x="47859" y="76788"/>
                </a:lnTo>
                <a:lnTo>
                  <a:pt x="71906" y="76788"/>
                </a:lnTo>
                <a:lnTo>
                  <a:pt x="71906" y="119724"/>
                </a:lnTo>
                <a:lnTo>
                  <a:pt x="101556" y="119724"/>
                </a:lnTo>
                <a:lnTo>
                  <a:pt x="101556" y="63302"/>
                </a:lnTo>
                <a:lnTo>
                  <a:pt x="119766" y="63302"/>
                </a:lnTo>
                <a:lnTo>
                  <a:pt x="59299" y="0"/>
                </a:lnTo>
                <a:lnTo>
                  <a:pt x="0" y="63302"/>
                </a:lnTo>
                <a:lnTo>
                  <a:pt x="18210" y="63302"/>
                </a:lnTo>
                <a:lnTo>
                  <a:pt x="18210" y="119724"/>
                </a:lnTo>
                <a:lnTo>
                  <a:pt x="47859" y="11972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4"/>
          <p:cNvSpPr/>
          <p:nvPr/>
        </p:nvSpPr>
        <p:spPr>
          <a:xfrm>
            <a:off x="2898906" y="3414801"/>
            <a:ext cx="163200" cy="21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4233" y="40296"/>
                </a:moveTo>
                <a:lnTo>
                  <a:pt x="96934" y="40296"/>
                </a:lnTo>
                <a:lnTo>
                  <a:pt x="96934" y="28274"/>
                </a:lnTo>
                <a:cubicBezTo>
                  <a:pt x="96934" y="13135"/>
                  <a:pt x="80583" y="0"/>
                  <a:pt x="59854" y="0"/>
                </a:cubicBezTo>
                <a:cubicBezTo>
                  <a:pt x="39124" y="0"/>
                  <a:pt x="22773" y="13135"/>
                  <a:pt x="22773" y="28274"/>
                </a:cubicBezTo>
                <a:lnTo>
                  <a:pt x="22773" y="40296"/>
                </a:lnTo>
                <a:lnTo>
                  <a:pt x="14306" y="40296"/>
                </a:lnTo>
                <a:cubicBezTo>
                  <a:pt x="7007" y="40296"/>
                  <a:pt x="0" y="45640"/>
                  <a:pt x="0" y="51205"/>
                </a:cubicBezTo>
                <a:lnTo>
                  <a:pt x="0" y="108868"/>
                </a:lnTo>
                <a:cubicBezTo>
                  <a:pt x="0" y="114211"/>
                  <a:pt x="7007" y="119777"/>
                  <a:pt x="14306" y="119777"/>
                </a:cubicBezTo>
                <a:lnTo>
                  <a:pt x="104233" y="119777"/>
                </a:lnTo>
                <a:cubicBezTo>
                  <a:pt x="112700" y="119777"/>
                  <a:pt x="119708" y="114211"/>
                  <a:pt x="119708" y="108868"/>
                </a:cubicBezTo>
                <a:lnTo>
                  <a:pt x="119708" y="51205"/>
                </a:lnTo>
                <a:cubicBezTo>
                  <a:pt x="119708" y="45640"/>
                  <a:pt x="112700" y="40296"/>
                  <a:pt x="104233" y="40296"/>
                </a:cubicBezTo>
                <a:close/>
                <a:moveTo>
                  <a:pt x="59854" y="91502"/>
                </a:moveTo>
                <a:cubicBezTo>
                  <a:pt x="51386" y="91502"/>
                  <a:pt x="44087" y="85491"/>
                  <a:pt x="44087" y="79480"/>
                </a:cubicBezTo>
                <a:cubicBezTo>
                  <a:pt x="44087" y="73469"/>
                  <a:pt x="51386" y="68571"/>
                  <a:pt x="59854" y="68571"/>
                </a:cubicBezTo>
                <a:cubicBezTo>
                  <a:pt x="68613" y="68571"/>
                  <a:pt x="74160" y="73469"/>
                  <a:pt x="74160" y="79480"/>
                </a:cubicBezTo>
                <a:cubicBezTo>
                  <a:pt x="74160" y="85491"/>
                  <a:pt x="68613" y="91502"/>
                  <a:pt x="59854" y="91502"/>
                </a:cubicBezTo>
                <a:close/>
                <a:moveTo>
                  <a:pt x="82627" y="40296"/>
                </a:moveTo>
                <a:lnTo>
                  <a:pt x="37080" y="40296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402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4"/>
          <p:cNvSpPr/>
          <p:nvPr/>
        </p:nvSpPr>
        <p:spPr>
          <a:xfrm>
            <a:off x="4393965" y="3456921"/>
            <a:ext cx="182400" cy="18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652" y="0"/>
                </a:moveTo>
                <a:lnTo>
                  <a:pt x="12521" y="0"/>
                </a:lnTo>
                <a:cubicBezTo>
                  <a:pt x="4956" y="0"/>
                  <a:pt x="0" y="6260"/>
                  <a:pt x="0" y="14086"/>
                </a:cubicBezTo>
                <a:lnTo>
                  <a:pt x="0" y="106956"/>
                </a:lnTo>
                <a:cubicBezTo>
                  <a:pt x="0" y="114521"/>
                  <a:pt x="4956" y="119739"/>
                  <a:pt x="12521" y="119739"/>
                </a:cubicBezTo>
                <a:lnTo>
                  <a:pt x="105652" y="119739"/>
                </a:lnTo>
                <a:cubicBezTo>
                  <a:pt x="113217" y="119739"/>
                  <a:pt x="119739" y="114521"/>
                  <a:pt x="119739" y="106956"/>
                </a:cubicBezTo>
                <a:lnTo>
                  <a:pt x="119739" y="14086"/>
                </a:lnTo>
                <a:cubicBezTo>
                  <a:pt x="119739" y="6260"/>
                  <a:pt x="113217" y="0"/>
                  <a:pt x="105652" y="0"/>
                </a:cubicBezTo>
                <a:close/>
                <a:moveTo>
                  <a:pt x="105652" y="80347"/>
                </a:moveTo>
                <a:lnTo>
                  <a:pt x="78782" y="80347"/>
                </a:lnTo>
                <a:cubicBezTo>
                  <a:pt x="78782" y="91826"/>
                  <a:pt x="71217" y="100695"/>
                  <a:pt x="59739" y="100695"/>
                </a:cubicBezTo>
                <a:cubicBezTo>
                  <a:pt x="48260" y="100695"/>
                  <a:pt x="39391" y="91826"/>
                  <a:pt x="39391" y="80347"/>
                </a:cubicBezTo>
                <a:lnTo>
                  <a:pt x="12521" y="80347"/>
                </a:lnTo>
                <a:lnTo>
                  <a:pt x="12521" y="14086"/>
                </a:lnTo>
                <a:lnTo>
                  <a:pt x="105652" y="14086"/>
                </a:lnTo>
                <a:lnTo>
                  <a:pt x="105652" y="80347"/>
                </a:lnTo>
                <a:close/>
                <a:moveTo>
                  <a:pt x="86608" y="47217"/>
                </a:moveTo>
                <a:lnTo>
                  <a:pt x="72521" y="47217"/>
                </a:lnTo>
                <a:lnTo>
                  <a:pt x="72521" y="26608"/>
                </a:lnTo>
                <a:lnTo>
                  <a:pt x="45652" y="26608"/>
                </a:lnTo>
                <a:lnTo>
                  <a:pt x="45652" y="47217"/>
                </a:lnTo>
                <a:lnTo>
                  <a:pt x="33130" y="47217"/>
                </a:lnTo>
                <a:lnTo>
                  <a:pt x="59739" y="73826"/>
                </a:lnTo>
                <a:lnTo>
                  <a:pt x="86608" y="472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4"/>
          <p:cNvSpPr/>
          <p:nvPr/>
        </p:nvSpPr>
        <p:spPr>
          <a:xfrm>
            <a:off x="5989045" y="3465695"/>
            <a:ext cx="201900" cy="2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82" y="0"/>
                </a:moveTo>
                <a:cubicBezTo>
                  <a:pt x="26404" y="0"/>
                  <a:pt x="0" y="28015"/>
                  <a:pt x="0" y="60466"/>
                </a:cubicBezTo>
                <a:cubicBezTo>
                  <a:pt x="0" y="92918"/>
                  <a:pt x="26404" y="119766"/>
                  <a:pt x="59882" y="119766"/>
                </a:cubicBezTo>
                <a:cubicBezTo>
                  <a:pt x="93359" y="119766"/>
                  <a:pt x="119764" y="92918"/>
                  <a:pt x="119764" y="60466"/>
                </a:cubicBezTo>
                <a:cubicBezTo>
                  <a:pt x="119764" y="28015"/>
                  <a:pt x="93359" y="0"/>
                  <a:pt x="59882" y="0"/>
                </a:cubicBezTo>
                <a:close/>
                <a:moveTo>
                  <a:pt x="65540" y="90116"/>
                </a:moveTo>
                <a:lnTo>
                  <a:pt x="54223" y="90116"/>
                </a:lnTo>
                <a:lnTo>
                  <a:pt x="54223" y="53696"/>
                </a:lnTo>
                <a:lnTo>
                  <a:pt x="65540" y="53696"/>
                </a:lnTo>
                <a:lnTo>
                  <a:pt x="65540" y="90116"/>
                </a:lnTo>
                <a:close/>
                <a:moveTo>
                  <a:pt x="65540" y="42256"/>
                </a:moveTo>
                <a:lnTo>
                  <a:pt x="54223" y="42256"/>
                </a:lnTo>
                <a:lnTo>
                  <a:pt x="54223" y="30817"/>
                </a:lnTo>
                <a:lnTo>
                  <a:pt x="65540" y="30817"/>
                </a:lnTo>
                <a:lnTo>
                  <a:pt x="65540" y="4225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4"/>
          <p:cNvSpPr/>
          <p:nvPr/>
        </p:nvSpPr>
        <p:spPr>
          <a:xfrm>
            <a:off x="7645543" y="3437615"/>
            <a:ext cx="205200" cy="2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3463" y="89823"/>
                </a:moveTo>
                <a:lnTo>
                  <a:pt x="66070" y="89823"/>
                </a:lnTo>
                <a:lnTo>
                  <a:pt x="66070" y="54223"/>
                </a:lnTo>
                <a:lnTo>
                  <a:pt x="53463" y="54223"/>
                </a:lnTo>
                <a:lnTo>
                  <a:pt x="53463" y="89823"/>
                </a:lnTo>
                <a:close/>
                <a:moveTo>
                  <a:pt x="60466" y="0"/>
                </a:moveTo>
                <a:cubicBezTo>
                  <a:pt x="27315" y="0"/>
                  <a:pt x="0" y="26404"/>
                  <a:pt x="0" y="59882"/>
                </a:cubicBezTo>
                <a:cubicBezTo>
                  <a:pt x="0" y="93359"/>
                  <a:pt x="28015" y="119764"/>
                  <a:pt x="60466" y="119764"/>
                </a:cubicBezTo>
                <a:cubicBezTo>
                  <a:pt x="92918" y="119764"/>
                  <a:pt x="119766" y="93359"/>
                  <a:pt x="119766" y="59882"/>
                </a:cubicBezTo>
                <a:cubicBezTo>
                  <a:pt x="119766" y="26404"/>
                  <a:pt x="92451" y="0"/>
                  <a:pt x="60466" y="0"/>
                </a:cubicBezTo>
                <a:close/>
                <a:moveTo>
                  <a:pt x="60466" y="108212"/>
                </a:moveTo>
                <a:cubicBezTo>
                  <a:pt x="34085" y="108212"/>
                  <a:pt x="12607" y="86286"/>
                  <a:pt x="12607" y="59882"/>
                </a:cubicBezTo>
                <a:cubicBezTo>
                  <a:pt x="12607" y="33477"/>
                  <a:pt x="34085" y="11552"/>
                  <a:pt x="60466" y="11552"/>
                </a:cubicBezTo>
                <a:cubicBezTo>
                  <a:pt x="86614" y="11552"/>
                  <a:pt x="107159" y="33477"/>
                  <a:pt x="107159" y="59882"/>
                </a:cubicBezTo>
                <a:cubicBezTo>
                  <a:pt x="107159" y="86286"/>
                  <a:pt x="86614" y="108212"/>
                  <a:pt x="60466" y="108212"/>
                </a:cubicBezTo>
                <a:close/>
                <a:moveTo>
                  <a:pt x="53463" y="41493"/>
                </a:moveTo>
                <a:lnTo>
                  <a:pt x="66070" y="41493"/>
                </a:lnTo>
                <a:lnTo>
                  <a:pt x="66070" y="29941"/>
                </a:lnTo>
                <a:lnTo>
                  <a:pt x="53463" y="29941"/>
                </a:lnTo>
                <a:lnTo>
                  <a:pt x="53463" y="4149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4"/>
          <p:cNvSpPr/>
          <p:nvPr/>
        </p:nvSpPr>
        <p:spPr>
          <a:xfrm>
            <a:off x="1321372" y="4600875"/>
            <a:ext cx="184200" cy="18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4229" y="60000"/>
                </a:moveTo>
                <a:cubicBezTo>
                  <a:pt x="94229" y="40695"/>
                  <a:pt x="78872" y="25565"/>
                  <a:pt x="59869" y="25565"/>
                </a:cubicBezTo>
                <a:lnTo>
                  <a:pt x="59869" y="93130"/>
                </a:lnTo>
                <a:cubicBezTo>
                  <a:pt x="78872" y="93130"/>
                  <a:pt x="94229" y="77739"/>
                  <a:pt x="94229" y="60000"/>
                </a:cubicBezTo>
                <a:close/>
                <a:moveTo>
                  <a:pt x="106984" y="0"/>
                </a:moveTo>
                <a:lnTo>
                  <a:pt x="14056" y="0"/>
                </a:lnTo>
                <a:cubicBezTo>
                  <a:pt x="6507" y="0"/>
                  <a:pt x="0" y="5217"/>
                  <a:pt x="0" y="12782"/>
                </a:cubicBezTo>
                <a:lnTo>
                  <a:pt x="0" y="105913"/>
                </a:lnTo>
                <a:cubicBezTo>
                  <a:pt x="0" y="113478"/>
                  <a:pt x="6507" y="119739"/>
                  <a:pt x="14056" y="119739"/>
                </a:cubicBezTo>
                <a:lnTo>
                  <a:pt x="106984" y="119739"/>
                </a:lnTo>
                <a:cubicBezTo>
                  <a:pt x="114533" y="119739"/>
                  <a:pt x="119739" y="113478"/>
                  <a:pt x="119739" y="105913"/>
                </a:cubicBezTo>
                <a:lnTo>
                  <a:pt x="119739" y="12782"/>
                </a:lnTo>
                <a:cubicBezTo>
                  <a:pt x="119739" y="5217"/>
                  <a:pt x="114533" y="0"/>
                  <a:pt x="106984" y="0"/>
                </a:cubicBezTo>
                <a:close/>
                <a:moveTo>
                  <a:pt x="106984" y="105913"/>
                </a:moveTo>
                <a:lnTo>
                  <a:pt x="59869" y="105913"/>
                </a:lnTo>
                <a:lnTo>
                  <a:pt x="59869" y="93130"/>
                </a:lnTo>
                <a:cubicBezTo>
                  <a:pt x="42169" y="93130"/>
                  <a:pt x="26811" y="78521"/>
                  <a:pt x="26811" y="60000"/>
                </a:cubicBezTo>
                <a:cubicBezTo>
                  <a:pt x="26811" y="41478"/>
                  <a:pt x="42169" y="25565"/>
                  <a:pt x="59869" y="25565"/>
                </a:cubicBezTo>
                <a:lnTo>
                  <a:pt x="59869" y="12782"/>
                </a:lnTo>
                <a:lnTo>
                  <a:pt x="106984" y="12782"/>
                </a:lnTo>
                <a:lnTo>
                  <a:pt x="106984" y="1059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4"/>
          <p:cNvSpPr/>
          <p:nvPr/>
        </p:nvSpPr>
        <p:spPr>
          <a:xfrm>
            <a:off x="2918208" y="4537696"/>
            <a:ext cx="122700" cy="2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582" y="59299"/>
                </a:moveTo>
                <a:lnTo>
                  <a:pt x="100582" y="12607"/>
                </a:lnTo>
                <a:lnTo>
                  <a:pt x="109902" y="12607"/>
                </a:lnTo>
                <a:lnTo>
                  <a:pt x="109902" y="0"/>
                </a:lnTo>
                <a:lnTo>
                  <a:pt x="11262" y="0"/>
                </a:lnTo>
                <a:lnTo>
                  <a:pt x="11262" y="12607"/>
                </a:lnTo>
                <a:lnTo>
                  <a:pt x="20970" y="12607"/>
                </a:lnTo>
                <a:lnTo>
                  <a:pt x="20970" y="59299"/>
                </a:lnTo>
                <a:lnTo>
                  <a:pt x="0" y="71906"/>
                </a:lnTo>
                <a:lnTo>
                  <a:pt x="0" y="83112"/>
                </a:lnTo>
                <a:lnTo>
                  <a:pt x="53203" y="83112"/>
                </a:lnTo>
                <a:lnTo>
                  <a:pt x="53203" y="119766"/>
                </a:lnTo>
                <a:lnTo>
                  <a:pt x="68349" y="119766"/>
                </a:lnTo>
                <a:lnTo>
                  <a:pt x="68349" y="83112"/>
                </a:lnTo>
                <a:lnTo>
                  <a:pt x="119611" y="83112"/>
                </a:lnTo>
                <a:lnTo>
                  <a:pt x="119611" y="71906"/>
                </a:lnTo>
                <a:lnTo>
                  <a:pt x="100582" y="59299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4"/>
          <p:cNvSpPr/>
          <p:nvPr/>
        </p:nvSpPr>
        <p:spPr>
          <a:xfrm>
            <a:off x="4393965" y="4671076"/>
            <a:ext cx="192900" cy="14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1983" y="6703"/>
                </a:moveTo>
                <a:cubicBezTo>
                  <a:pt x="90743" y="3351"/>
                  <a:pt x="85785" y="0"/>
                  <a:pt x="82314" y="0"/>
                </a:cubicBezTo>
                <a:lnTo>
                  <a:pt x="11900" y="0"/>
                </a:lnTo>
                <a:cubicBezTo>
                  <a:pt x="4710" y="0"/>
                  <a:pt x="0" y="8044"/>
                  <a:pt x="0" y="18100"/>
                </a:cubicBezTo>
                <a:lnTo>
                  <a:pt x="0" y="103240"/>
                </a:lnTo>
                <a:cubicBezTo>
                  <a:pt x="0" y="112960"/>
                  <a:pt x="4710" y="119664"/>
                  <a:pt x="11900" y="119664"/>
                </a:cubicBezTo>
                <a:lnTo>
                  <a:pt x="82314" y="119664"/>
                </a:lnTo>
                <a:cubicBezTo>
                  <a:pt x="85785" y="119664"/>
                  <a:pt x="90743" y="117988"/>
                  <a:pt x="91983" y="112960"/>
                </a:cubicBezTo>
                <a:lnTo>
                  <a:pt x="119752" y="60670"/>
                </a:lnTo>
                <a:lnTo>
                  <a:pt x="91983" y="670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4"/>
          <p:cNvSpPr/>
          <p:nvPr/>
        </p:nvSpPr>
        <p:spPr>
          <a:xfrm>
            <a:off x="5999574" y="4628956"/>
            <a:ext cx="192900" cy="14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041" y="6703"/>
                </a:moveTo>
                <a:cubicBezTo>
                  <a:pt x="90804" y="3351"/>
                  <a:pt x="87092" y="0"/>
                  <a:pt x="82391" y="0"/>
                </a:cubicBezTo>
                <a:lnTo>
                  <a:pt x="13360" y="0"/>
                </a:lnTo>
                <a:cubicBezTo>
                  <a:pt x="6185" y="0"/>
                  <a:pt x="0" y="8379"/>
                  <a:pt x="0" y="18100"/>
                </a:cubicBezTo>
                <a:lnTo>
                  <a:pt x="0" y="103240"/>
                </a:lnTo>
                <a:cubicBezTo>
                  <a:pt x="0" y="113296"/>
                  <a:pt x="6185" y="119664"/>
                  <a:pt x="13360" y="119664"/>
                </a:cubicBezTo>
                <a:lnTo>
                  <a:pt x="82391" y="119664"/>
                </a:lnTo>
                <a:cubicBezTo>
                  <a:pt x="87092" y="119664"/>
                  <a:pt x="90804" y="117988"/>
                  <a:pt x="92041" y="113296"/>
                </a:cubicBezTo>
                <a:lnTo>
                  <a:pt x="119752" y="60670"/>
                </a:lnTo>
                <a:lnTo>
                  <a:pt x="92041" y="6703"/>
                </a:lnTo>
                <a:close/>
                <a:moveTo>
                  <a:pt x="82391" y="103240"/>
                </a:moveTo>
                <a:lnTo>
                  <a:pt x="13360" y="103240"/>
                </a:lnTo>
                <a:lnTo>
                  <a:pt x="13360" y="18100"/>
                </a:lnTo>
                <a:lnTo>
                  <a:pt x="82391" y="18100"/>
                </a:lnTo>
                <a:lnTo>
                  <a:pt x="104164" y="60670"/>
                </a:lnTo>
                <a:lnTo>
                  <a:pt x="82391" y="1032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4"/>
          <p:cNvSpPr/>
          <p:nvPr/>
        </p:nvSpPr>
        <p:spPr>
          <a:xfrm>
            <a:off x="7645543" y="4611405"/>
            <a:ext cx="205200" cy="2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66" y="0"/>
                </a:moveTo>
                <a:cubicBezTo>
                  <a:pt x="27315" y="0"/>
                  <a:pt x="0" y="26404"/>
                  <a:pt x="0" y="59882"/>
                </a:cubicBezTo>
                <a:cubicBezTo>
                  <a:pt x="0" y="93123"/>
                  <a:pt x="28015" y="119764"/>
                  <a:pt x="60466" y="119764"/>
                </a:cubicBezTo>
                <a:cubicBezTo>
                  <a:pt x="92918" y="119764"/>
                  <a:pt x="119766" y="93123"/>
                  <a:pt x="119766" y="59882"/>
                </a:cubicBezTo>
                <a:cubicBezTo>
                  <a:pt x="119766" y="26404"/>
                  <a:pt x="92451" y="0"/>
                  <a:pt x="60466" y="0"/>
                </a:cubicBezTo>
                <a:close/>
                <a:moveTo>
                  <a:pt x="101556" y="35599"/>
                </a:moveTo>
                <a:lnTo>
                  <a:pt x="83346" y="35599"/>
                </a:lnTo>
                <a:cubicBezTo>
                  <a:pt x="82178" y="27583"/>
                  <a:pt x="78677" y="21689"/>
                  <a:pt x="75175" y="13673"/>
                </a:cubicBezTo>
                <a:cubicBezTo>
                  <a:pt x="86614" y="18388"/>
                  <a:pt x="95719" y="25225"/>
                  <a:pt x="101556" y="35599"/>
                </a:cubicBezTo>
                <a:close/>
                <a:moveTo>
                  <a:pt x="60466" y="11316"/>
                </a:moveTo>
                <a:cubicBezTo>
                  <a:pt x="64902" y="19567"/>
                  <a:pt x="68404" y="26404"/>
                  <a:pt x="71906" y="35599"/>
                </a:cubicBezTo>
                <a:lnTo>
                  <a:pt x="49027" y="35599"/>
                </a:lnTo>
                <a:cubicBezTo>
                  <a:pt x="51361" y="27583"/>
                  <a:pt x="54630" y="19567"/>
                  <a:pt x="60466" y="11316"/>
                </a:cubicBezTo>
                <a:close/>
                <a:moveTo>
                  <a:pt x="13774" y="72377"/>
                </a:moveTo>
                <a:cubicBezTo>
                  <a:pt x="12607" y="67897"/>
                  <a:pt x="12607" y="64361"/>
                  <a:pt x="12607" y="59882"/>
                </a:cubicBezTo>
                <a:cubicBezTo>
                  <a:pt x="12607" y="55166"/>
                  <a:pt x="12607" y="51630"/>
                  <a:pt x="13774" y="48330"/>
                </a:cubicBezTo>
                <a:lnTo>
                  <a:pt x="34085" y="48330"/>
                </a:lnTo>
                <a:cubicBezTo>
                  <a:pt x="34085" y="51630"/>
                  <a:pt x="34085" y="55166"/>
                  <a:pt x="34085" y="59882"/>
                </a:cubicBezTo>
                <a:cubicBezTo>
                  <a:pt x="34085" y="64361"/>
                  <a:pt x="34085" y="67897"/>
                  <a:pt x="34085" y="72377"/>
                </a:cubicBezTo>
                <a:lnTo>
                  <a:pt x="13774" y="72377"/>
                </a:lnTo>
                <a:close/>
                <a:moveTo>
                  <a:pt x="18210" y="83929"/>
                </a:moveTo>
                <a:lnTo>
                  <a:pt x="36420" y="83929"/>
                </a:lnTo>
                <a:cubicBezTo>
                  <a:pt x="37587" y="91944"/>
                  <a:pt x="41089" y="99017"/>
                  <a:pt x="44357" y="105854"/>
                </a:cubicBezTo>
                <a:cubicBezTo>
                  <a:pt x="34085" y="101139"/>
                  <a:pt x="23813" y="94302"/>
                  <a:pt x="18210" y="83929"/>
                </a:cubicBezTo>
                <a:close/>
                <a:moveTo>
                  <a:pt x="36420" y="35599"/>
                </a:moveTo>
                <a:lnTo>
                  <a:pt x="18210" y="35599"/>
                </a:lnTo>
                <a:cubicBezTo>
                  <a:pt x="24980" y="25225"/>
                  <a:pt x="34085" y="18388"/>
                  <a:pt x="44357" y="13673"/>
                </a:cubicBezTo>
                <a:cubicBezTo>
                  <a:pt x="41089" y="21689"/>
                  <a:pt x="37587" y="27583"/>
                  <a:pt x="36420" y="35599"/>
                </a:cubicBezTo>
                <a:close/>
                <a:moveTo>
                  <a:pt x="60466" y="108212"/>
                </a:moveTo>
                <a:cubicBezTo>
                  <a:pt x="54630" y="101139"/>
                  <a:pt x="51361" y="93123"/>
                  <a:pt x="49027" y="83929"/>
                </a:cubicBezTo>
                <a:lnTo>
                  <a:pt x="71906" y="83929"/>
                </a:lnTo>
                <a:cubicBezTo>
                  <a:pt x="68404" y="91944"/>
                  <a:pt x="64902" y="101139"/>
                  <a:pt x="60466" y="108212"/>
                </a:cubicBezTo>
                <a:close/>
                <a:moveTo>
                  <a:pt x="74007" y="72377"/>
                </a:moveTo>
                <a:lnTo>
                  <a:pt x="46692" y="72377"/>
                </a:lnTo>
                <a:cubicBezTo>
                  <a:pt x="45525" y="67897"/>
                  <a:pt x="45525" y="64361"/>
                  <a:pt x="45525" y="59882"/>
                </a:cubicBezTo>
                <a:cubicBezTo>
                  <a:pt x="45525" y="55166"/>
                  <a:pt x="45525" y="51630"/>
                  <a:pt x="46692" y="48330"/>
                </a:cubicBezTo>
                <a:lnTo>
                  <a:pt x="74007" y="48330"/>
                </a:lnTo>
                <a:cubicBezTo>
                  <a:pt x="75175" y="51630"/>
                  <a:pt x="75175" y="55166"/>
                  <a:pt x="75175" y="59882"/>
                </a:cubicBezTo>
                <a:cubicBezTo>
                  <a:pt x="75175" y="64361"/>
                  <a:pt x="74007" y="67897"/>
                  <a:pt x="74007" y="72377"/>
                </a:cubicBezTo>
                <a:close/>
                <a:moveTo>
                  <a:pt x="75175" y="105854"/>
                </a:moveTo>
                <a:cubicBezTo>
                  <a:pt x="78677" y="99017"/>
                  <a:pt x="82178" y="91944"/>
                  <a:pt x="83346" y="83929"/>
                </a:cubicBezTo>
                <a:lnTo>
                  <a:pt x="101556" y="83929"/>
                </a:lnTo>
                <a:cubicBezTo>
                  <a:pt x="95719" y="94302"/>
                  <a:pt x="86614" y="101139"/>
                  <a:pt x="75175" y="105854"/>
                </a:cubicBezTo>
                <a:close/>
                <a:moveTo>
                  <a:pt x="86614" y="72377"/>
                </a:moveTo>
                <a:cubicBezTo>
                  <a:pt x="86614" y="67897"/>
                  <a:pt x="86614" y="64361"/>
                  <a:pt x="86614" y="59882"/>
                </a:cubicBezTo>
                <a:cubicBezTo>
                  <a:pt x="86614" y="55166"/>
                  <a:pt x="86614" y="51630"/>
                  <a:pt x="86614" y="48330"/>
                </a:cubicBezTo>
                <a:lnTo>
                  <a:pt x="105992" y="48330"/>
                </a:lnTo>
                <a:cubicBezTo>
                  <a:pt x="107159" y="51630"/>
                  <a:pt x="108326" y="55166"/>
                  <a:pt x="108326" y="59882"/>
                </a:cubicBezTo>
                <a:cubicBezTo>
                  <a:pt x="108326" y="64361"/>
                  <a:pt x="107159" y="67897"/>
                  <a:pt x="105992" y="72377"/>
                </a:cubicBezTo>
                <a:lnTo>
                  <a:pt x="86614" y="723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247A3-D844-4A38-841C-689E6EFC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21300"/>
            <a:ext cx="8667750" cy="5361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Turn </a:t>
            </a: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/>
              <a:t>Game Loop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F470131-C14F-4025-8BFA-9BBC6BB28E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0F84F8-7DB7-49A7-9ECC-CE03A22AB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3714900" cy="3429600"/>
          </a:xfrm>
        </p:spPr>
        <p:txBody>
          <a:bodyPr/>
          <a:lstStyle/>
          <a:p>
            <a:r>
              <a:rPr lang="en-US" dirty="0"/>
              <a:t>Continuous update</a:t>
            </a:r>
          </a:p>
          <a:p>
            <a:r>
              <a:rPr lang="en-US" dirty="0"/>
              <a:t>Poll all events</a:t>
            </a:r>
          </a:p>
          <a:p>
            <a:r>
              <a:rPr lang="en-US" dirty="0"/>
              <a:t>Change game world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r>
              <a:rPr lang="en-US" dirty="0"/>
              <a:t>     Game world continuously changes every frame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5733C94-306B-4573-9C38-9BD800426D3E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4004534" y="1071775"/>
            <a:ext cx="1841668" cy="130266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 (</a:t>
            </a:r>
            <a:r>
              <a:rPr lang="de-DE" altLang="de-DE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100" dirty="0" err="1">
                <a:solidFill>
                  <a:srgbClr val="DCDCDC"/>
                </a:solidFill>
                <a:latin typeface="Consolas" panose="020B0609020204030204" pitchFamily="49" charset="0"/>
              </a:rPr>
              <a:t>processInput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    update(</a:t>
            </a:r>
            <a:r>
              <a:rPr lang="de-DE" altLang="de-DE" sz="1100" dirty="0" err="1">
                <a:solidFill>
                  <a:srgbClr val="DCDCDC"/>
                </a:solidFill>
                <a:latin typeface="Consolas" panose="020B0609020204030204" pitchFamily="49" charset="0"/>
              </a:rPr>
              <a:t>elapsed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100" dirty="0" err="1">
                <a:solidFill>
                  <a:srgbClr val="DCDCDC"/>
                </a:solidFill>
                <a:latin typeface="Consolas" panose="020B0609020204030204" pitchFamily="49" charset="0"/>
              </a:rPr>
              <a:t>render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de-DE" altLang="de-DE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100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F6454B3-B0A9-4742-A640-6495AE648563}"/>
              </a:ext>
            </a:extLst>
          </p:cNvPr>
          <p:cNvSpPr/>
          <p:nvPr/>
        </p:nvSpPr>
        <p:spPr>
          <a:xfrm>
            <a:off x="7055298" y="1433803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A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1FD2DE8-BCB8-4940-8186-707CDDF1E1F8}"/>
              </a:ext>
            </a:extLst>
          </p:cNvPr>
          <p:cNvSpPr/>
          <p:nvPr/>
        </p:nvSpPr>
        <p:spPr>
          <a:xfrm>
            <a:off x="7055298" y="2058010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Y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46E5571-45EB-4B47-808D-3A29BB83DBC5}"/>
              </a:ext>
            </a:extLst>
          </p:cNvPr>
          <p:cNvSpPr/>
          <p:nvPr/>
        </p:nvSpPr>
        <p:spPr>
          <a:xfrm>
            <a:off x="7055298" y="2679062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Z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A89BFE-55A1-4723-9F3C-3133F3EAE52E}"/>
              </a:ext>
            </a:extLst>
          </p:cNvPr>
          <p:cNvSpPr txBox="1"/>
          <p:nvPr/>
        </p:nvSpPr>
        <p:spPr>
          <a:xfrm>
            <a:off x="7738292" y="1716947"/>
            <a:ext cx="258406" cy="2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7D016BE-5F61-4920-9364-E4E572CD62F5}"/>
              </a:ext>
            </a:extLst>
          </p:cNvPr>
          <p:cNvSpPr/>
          <p:nvPr/>
        </p:nvSpPr>
        <p:spPr>
          <a:xfrm>
            <a:off x="6815426" y="1163491"/>
            <a:ext cx="443552" cy="2021187"/>
          </a:xfrm>
          <a:prstGeom prst="roundRect">
            <a:avLst>
              <a:gd name="adj" fmla="val 3949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D47EC25-0916-4F12-9BE6-436381282D3F}"/>
              </a:ext>
            </a:extLst>
          </p:cNvPr>
          <p:cNvSpPr/>
          <p:nvPr/>
        </p:nvSpPr>
        <p:spPr>
          <a:xfrm>
            <a:off x="6961842" y="1076497"/>
            <a:ext cx="150720" cy="16702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5690E2C-E823-4ABE-AC61-E14055088502}"/>
              </a:ext>
            </a:extLst>
          </p:cNvPr>
          <p:cNvSpPr txBox="1"/>
          <p:nvPr/>
        </p:nvSpPr>
        <p:spPr>
          <a:xfrm>
            <a:off x="7761489" y="2332762"/>
            <a:ext cx="258406" cy="2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Google Shape;524;p51">
            <a:extLst>
              <a:ext uri="{FF2B5EF4-FFF2-40B4-BE49-F238E27FC236}">
                <a16:creationId xmlns:a16="http://schemas.microsoft.com/office/drawing/2014/main" id="{0CCF3F25-257B-45D4-902E-F360A3275F6B}"/>
              </a:ext>
            </a:extLst>
          </p:cNvPr>
          <p:cNvSpPr/>
          <p:nvPr/>
        </p:nvSpPr>
        <p:spPr>
          <a:xfrm>
            <a:off x="614656" y="3528721"/>
            <a:ext cx="165600" cy="16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687" y="0"/>
                </a:moveTo>
                <a:lnTo>
                  <a:pt x="49099" y="10080"/>
                </a:lnTo>
                <a:lnTo>
                  <a:pt x="92504" y="52730"/>
                </a:lnTo>
                <a:lnTo>
                  <a:pt x="0" y="52730"/>
                </a:lnTo>
                <a:lnTo>
                  <a:pt x="0" y="67075"/>
                </a:lnTo>
                <a:lnTo>
                  <a:pt x="92504" y="67075"/>
                </a:lnTo>
                <a:lnTo>
                  <a:pt x="49099" y="108368"/>
                </a:lnTo>
                <a:lnTo>
                  <a:pt x="60687" y="119806"/>
                </a:lnTo>
                <a:lnTo>
                  <a:pt x="119803" y="59903"/>
                </a:lnTo>
                <a:lnTo>
                  <a:pt x="60687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81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-0.00124 L 0.01702 0.00957 L 0.02379 0.03488 C 0.02396 0.14228 0.02414 0.25031 0.02431 0.35771 L 0.02014 0.38117 L 0.01025 0.39413 L -0.0085 0.3929 L -0.01944 0.37747 L -0.02465 0.36142 C -0.02447 0.25092 -0.0243 0.14043 -0.02413 0.02994 L -0.01684 0.00771 L -0.00173 -0.00124 Z " pathEditMode="relative" ptsTypes="AAAAAAAAAAA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5"/>
          <p:cNvSpPr/>
          <p:nvPr/>
        </p:nvSpPr>
        <p:spPr>
          <a:xfrm>
            <a:off x="1306606" y="1165430"/>
            <a:ext cx="155100" cy="20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221" y="40371"/>
                </a:moveTo>
                <a:lnTo>
                  <a:pt x="98128" y="40371"/>
                </a:lnTo>
                <a:lnTo>
                  <a:pt x="98128" y="28327"/>
                </a:lnTo>
                <a:cubicBezTo>
                  <a:pt x="98128" y="13159"/>
                  <a:pt x="80098" y="0"/>
                  <a:pt x="59113" y="0"/>
                </a:cubicBezTo>
                <a:cubicBezTo>
                  <a:pt x="38128" y="0"/>
                  <a:pt x="21576" y="13159"/>
                  <a:pt x="21576" y="28327"/>
                </a:cubicBezTo>
                <a:lnTo>
                  <a:pt x="21576" y="40371"/>
                </a:lnTo>
                <a:lnTo>
                  <a:pt x="14482" y="40371"/>
                </a:lnTo>
                <a:cubicBezTo>
                  <a:pt x="5615" y="40371"/>
                  <a:pt x="0" y="44609"/>
                  <a:pt x="0" y="51078"/>
                </a:cubicBezTo>
                <a:lnTo>
                  <a:pt x="0" y="107732"/>
                </a:lnTo>
                <a:cubicBezTo>
                  <a:pt x="0" y="114423"/>
                  <a:pt x="5615" y="119776"/>
                  <a:pt x="14482" y="119776"/>
                </a:cubicBezTo>
                <a:lnTo>
                  <a:pt x="105221" y="119776"/>
                </a:lnTo>
                <a:cubicBezTo>
                  <a:pt x="114088" y="119776"/>
                  <a:pt x="119704" y="114423"/>
                  <a:pt x="119704" y="107732"/>
                </a:cubicBezTo>
                <a:lnTo>
                  <a:pt x="119704" y="51078"/>
                </a:lnTo>
                <a:cubicBezTo>
                  <a:pt x="119704" y="44609"/>
                  <a:pt x="114088" y="40371"/>
                  <a:pt x="105221" y="40371"/>
                </a:cubicBezTo>
                <a:close/>
                <a:moveTo>
                  <a:pt x="59113" y="10929"/>
                </a:moveTo>
                <a:cubicBezTo>
                  <a:pt x="72118" y="10929"/>
                  <a:pt x="83645" y="18513"/>
                  <a:pt x="83645" y="28327"/>
                </a:cubicBezTo>
                <a:lnTo>
                  <a:pt x="83645" y="40371"/>
                </a:lnTo>
                <a:lnTo>
                  <a:pt x="37536" y="40371"/>
                </a:lnTo>
                <a:lnTo>
                  <a:pt x="37536" y="28327"/>
                </a:lnTo>
                <a:lnTo>
                  <a:pt x="36059" y="28327"/>
                </a:lnTo>
                <a:cubicBezTo>
                  <a:pt x="36059" y="18513"/>
                  <a:pt x="46108" y="10929"/>
                  <a:pt x="59113" y="10929"/>
                </a:cubicBezTo>
                <a:close/>
                <a:moveTo>
                  <a:pt x="105221" y="107732"/>
                </a:moveTo>
                <a:lnTo>
                  <a:pt x="14482" y="107732"/>
                </a:lnTo>
                <a:lnTo>
                  <a:pt x="14482" y="51078"/>
                </a:lnTo>
                <a:lnTo>
                  <a:pt x="105221" y="51078"/>
                </a:lnTo>
                <a:lnTo>
                  <a:pt x="105221" y="107732"/>
                </a:lnTo>
                <a:close/>
                <a:moveTo>
                  <a:pt x="59113" y="91449"/>
                </a:moveTo>
                <a:cubicBezTo>
                  <a:pt x="67684" y="91449"/>
                  <a:pt x="75073" y="85427"/>
                  <a:pt x="75073" y="79405"/>
                </a:cubicBezTo>
                <a:cubicBezTo>
                  <a:pt x="75073" y="73605"/>
                  <a:pt x="67093" y="68698"/>
                  <a:pt x="59113" y="68698"/>
                </a:cubicBezTo>
                <a:cubicBezTo>
                  <a:pt x="51133" y="68698"/>
                  <a:pt x="44630" y="73605"/>
                  <a:pt x="44630" y="79405"/>
                </a:cubicBezTo>
                <a:cubicBezTo>
                  <a:pt x="44630" y="85427"/>
                  <a:pt x="52019" y="91449"/>
                  <a:pt x="59113" y="9144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55"/>
          <p:cNvSpPr/>
          <p:nvPr/>
        </p:nvSpPr>
        <p:spPr>
          <a:xfrm>
            <a:off x="2790665" y="1086157"/>
            <a:ext cx="197400" cy="15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326" y="0"/>
                </a:moveTo>
                <a:lnTo>
                  <a:pt x="12607" y="0"/>
                </a:lnTo>
                <a:cubicBezTo>
                  <a:pt x="5836" y="0"/>
                  <a:pt x="0" y="7007"/>
                  <a:pt x="0" y="15474"/>
                </a:cubicBezTo>
                <a:lnTo>
                  <a:pt x="0" y="103941"/>
                </a:lnTo>
                <a:cubicBezTo>
                  <a:pt x="0" y="112700"/>
                  <a:pt x="5836" y="119708"/>
                  <a:pt x="12607" y="119708"/>
                </a:cubicBezTo>
                <a:lnTo>
                  <a:pt x="108326" y="119708"/>
                </a:lnTo>
                <a:cubicBezTo>
                  <a:pt x="114163" y="119708"/>
                  <a:pt x="119766" y="112700"/>
                  <a:pt x="119766" y="103941"/>
                </a:cubicBezTo>
                <a:lnTo>
                  <a:pt x="119766" y="15474"/>
                </a:lnTo>
                <a:cubicBezTo>
                  <a:pt x="119766" y="7007"/>
                  <a:pt x="114163" y="0"/>
                  <a:pt x="108326" y="0"/>
                </a:cubicBezTo>
                <a:close/>
                <a:moveTo>
                  <a:pt x="108326" y="29781"/>
                </a:moveTo>
                <a:lnTo>
                  <a:pt x="60466" y="66861"/>
                </a:lnTo>
                <a:lnTo>
                  <a:pt x="12607" y="29781"/>
                </a:lnTo>
                <a:lnTo>
                  <a:pt x="12607" y="15474"/>
                </a:lnTo>
                <a:lnTo>
                  <a:pt x="60466" y="52554"/>
                </a:lnTo>
                <a:lnTo>
                  <a:pt x="108326" y="15474"/>
                </a:lnTo>
                <a:lnTo>
                  <a:pt x="108326" y="2978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5"/>
          <p:cNvSpPr/>
          <p:nvPr/>
        </p:nvSpPr>
        <p:spPr>
          <a:xfrm>
            <a:off x="4217385" y="1155311"/>
            <a:ext cx="236100" cy="1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9303" y="24282"/>
                </a:moveTo>
                <a:lnTo>
                  <a:pt x="119805" y="11552"/>
                </a:lnTo>
                <a:lnTo>
                  <a:pt x="109303" y="0"/>
                </a:lnTo>
                <a:lnTo>
                  <a:pt x="99773" y="11552"/>
                </a:lnTo>
                <a:lnTo>
                  <a:pt x="89465" y="0"/>
                </a:lnTo>
                <a:lnTo>
                  <a:pt x="79935" y="11552"/>
                </a:lnTo>
                <a:lnTo>
                  <a:pt x="69432" y="0"/>
                </a:lnTo>
                <a:lnTo>
                  <a:pt x="59902" y="11552"/>
                </a:lnTo>
                <a:lnTo>
                  <a:pt x="49400" y="0"/>
                </a:lnTo>
                <a:lnTo>
                  <a:pt x="40064" y="11552"/>
                </a:lnTo>
                <a:lnTo>
                  <a:pt x="29562" y="0"/>
                </a:lnTo>
                <a:lnTo>
                  <a:pt x="20032" y="11552"/>
                </a:lnTo>
                <a:lnTo>
                  <a:pt x="9529" y="0"/>
                </a:lnTo>
                <a:lnTo>
                  <a:pt x="0" y="11552"/>
                </a:lnTo>
                <a:lnTo>
                  <a:pt x="9529" y="24282"/>
                </a:lnTo>
                <a:lnTo>
                  <a:pt x="0" y="35834"/>
                </a:lnTo>
                <a:lnTo>
                  <a:pt x="9529" y="48565"/>
                </a:lnTo>
                <a:lnTo>
                  <a:pt x="0" y="59882"/>
                </a:lnTo>
                <a:lnTo>
                  <a:pt x="9529" y="72612"/>
                </a:lnTo>
                <a:lnTo>
                  <a:pt x="0" y="84165"/>
                </a:lnTo>
                <a:lnTo>
                  <a:pt x="9529" y="96895"/>
                </a:lnTo>
                <a:lnTo>
                  <a:pt x="0" y="108447"/>
                </a:lnTo>
                <a:lnTo>
                  <a:pt x="9529" y="119764"/>
                </a:lnTo>
                <a:lnTo>
                  <a:pt x="20032" y="108447"/>
                </a:lnTo>
                <a:lnTo>
                  <a:pt x="29562" y="119764"/>
                </a:lnTo>
                <a:lnTo>
                  <a:pt x="40064" y="108447"/>
                </a:lnTo>
                <a:lnTo>
                  <a:pt x="49400" y="119764"/>
                </a:lnTo>
                <a:lnTo>
                  <a:pt x="59902" y="108447"/>
                </a:lnTo>
                <a:lnTo>
                  <a:pt x="69432" y="119764"/>
                </a:lnTo>
                <a:lnTo>
                  <a:pt x="79935" y="108447"/>
                </a:lnTo>
                <a:lnTo>
                  <a:pt x="89465" y="119764"/>
                </a:lnTo>
                <a:lnTo>
                  <a:pt x="99773" y="108447"/>
                </a:lnTo>
                <a:lnTo>
                  <a:pt x="109303" y="119764"/>
                </a:lnTo>
                <a:lnTo>
                  <a:pt x="119805" y="108447"/>
                </a:lnTo>
                <a:lnTo>
                  <a:pt x="109303" y="96895"/>
                </a:lnTo>
                <a:lnTo>
                  <a:pt x="119805" y="84165"/>
                </a:lnTo>
                <a:lnTo>
                  <a:pt x="109303" y="72612"/>
                </a:lnTo>
                <a:lnTo>
                  <a:pt x="119805" y="59882"/>
                </a:lnTo>
                <a:lnTo>
                  <a:pt x="109303" y="48565"/>
                </a:lnTo>
                <a:lnTo>
                  <a:pt x="119805" y="35834"/>
                </a:lnTo>
                <a:lnTo>
                  <a:pt x="109303" y="24282"/>
                </a:lnTo>
                <a:close/>
                <a:moveTo>
                  <a:pt x="99773" y="35834"/>
                </a:moveTo>
                <a:lnTo>
                  <a:pt x="59902" y="65776"/>
                </a:lnTo>
                <a:lnTo>
                  <a:pt x="20032" y="35834"/>
                </a:lnTo>
                <a:lnTo>
                  <a:pt x="20032" y="24282"/>
                </a:lnTo>
                <a:lnTo>
                  <a:pt x="59902" y="54223"/>
                </a:lnTo>
                <a:lnTo>
                  <a:pt x="99773" y="24282"/>
                </a:lnTo>
                <a:lnTo>
                  <a:pt x="99773" y="3583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55"/>
          <p:cNvSpPr/>
          <p:nvPr/>
        </p:nvSpPr>
        <p:spPr>
          <a:xfrm>
            <a:off x="5790825" y="1146877"/>
            <a:ext cx="177000" cy="11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05"/>
                </a:moveTo>
                <a:lnTo>
                  <a:pt x="119739" y="119605"/>
                </a:lnTo>
                <a:lnTo>
                  <a:pt x="119739" y="100263"/>
                </a:lnTo>
                <a:lnTo>
                  <a:pt x="0" y="100263"/>
                </a:lnTo>
                <a:lnTo>
                  <a:pt x="0" y="119605"/>
                </a:lnTo>
                <a:close/>
                <a:moveTo>
                  <a:pt x="0" y="69473"/>
                </a:moveTo>
                <a:lnTo>
                  <a:pt x="119739" y="69473"/>
                </a:lnTo>
                <a:lnTo>
                  <a:pt x="119739" y="50131"/>
                </a:lnTo>
                <a:lnTo>
                  <a:pt x="0" y="50131"/>
                </a:lnTo>
                <a:lnTo>
                  <a:pt x="0" y="69473"/>
                </a:lnTo>
                <a:close/>
                <a:moveTo>
                  <a:pt x="0" y="0"/>
                </a:moveTo>
                <a:lnTo>
                  <a:pt x="0" y="19342"/>
                </a:lnTo>
                <a:lnTo>
                  <a:pt x="119739" y="19342"/>
                </a:lnTo>
                <a:lnTo>
                  <a:pt x="11973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5"/>
          <p:cNvSpPr/>
          <p:nvPr/>
        </p:nvSpPr>
        <p:spPr>
          <a:xfrm>
            <a:off x="7392935" y="1194103"/>
            <a:ext cx="155100" cy="4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187" y="0"/>
                </a:moveTo>
                <a:cubicBezTo>
                  <a:pt x="5615" y="0"/>
                  <a:pt x="0" y="23076"/>
                  <a:pt x="0" y="56538"/>
                </a:cubicBezTo>
                <a:cubicBezTo>
                  <a:pt x="0" y="90000"/>
                  <a:pt x="5615" y="118846"/>
                  <a:pt x="14187" y="118846"/>
                </a:cubicBezTo>
                <a:cubicBezTo>
                  <a:pt x="23054" y="118846"/>
                  <a:pt x="30147" y="90000"/>
                  <a:pt x="30147" y="56538"/>
                </a:cubicBezTo>
                <a:cubicBezTo>
                  <a:pt x="30147" y="23076"/>
                  <a:pt x="23054" y="0"/>
                  <a:pt x="14187" y="0"/>
                </a:cubicBezTo>
                <a:close/>
                <a:moveTo>
                  <a:pt x="105221" y="0"/>
                </a:moveTo>
                <a:cubicBezTo>
                  <a:pt x="96650" y="0"/>
                  <a:pt x="89556" y="23076"/>
                  <a:pt x="89556" y="56538"/>
                </a:cubicBezTo>
                <a:cubicBezTo>
                  <a:pt x="89556" y="90000"/>
                  <a:pt x="96650" y="118846"/>
                  <a:pt x="105221" y="118846"/>
                </a:cubicBezTo>
                <a:cubicBezTo>
                  <a:pt x="114088" y="118846"/>
                  <a:pt x="119704" y="90000"/>
                  <a:pt x="119704" y="56538"/>
                </a:cubicBezTo>
                <a:cubicBezTo>
                  <a:pt x="119704" y="23076"/>
                  <a:pt x="114088" y="0"/>
                  <a:pt x="105221" y="0"/>
                </a:cubicBezTo>
                <a:close/>
                <a:moveTo>
                  <a:pt x="60591" y="0"/>
                </a:moveTo>
                <a:cubicBezTo>
                  <a:pt x="51724" y="0"/>
                  <a:pt x="44630" y="23076"/>
                  <a:pt x="44630" y="56538"/>
                </a:cubicBezTo>
                <a:cubicBezTo>
                  <a:pt x="44630" y="90000"/>
                  <a:pt x="52610" y="118846"/>
                  <a:pt x="60591" y="118846"/>
                </a:cubicBezTo>
                <a:cubicBezTo>
                  <a:pt x="68571" y="118846"/>
                  <a:pt x="75073" y="90000"/>
                  <a:pt x="75073" y="56538"/>
                </a:cubicBezTo>
                <a:cubicBezTo>
                  <a:pt x="75073" y="23076"/>
                  <a:pt x="67684" y="0"/>
                  <a:pt x="605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5"/>
          <p:cNvSpPr/>
          <p:nvPr/>
        </p:nvSpPr>
        <p:spPr>
          <a:xfrm>
            <a:off x="1363944" y="2347771"/>
            <a:ext cx="40500" cy="15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6538" y="30072"/>
                </a:moveTo>
                <a:cubicBezTo>
                  <a:pt x="90000" y="30072"/>
                  <a:pt x="118846" y="22189"/>
                  <a:pt x="118846" y="14306"/>
                </a:cubicBezTo>
                <a:cubicBezTo>
                  <a:pt x="118846" y="6423"/>
                  <a:pt x="87692" y="0"/>
                  <a:pt x="56538" y="0"/>
                </a:cubicBezTo>
                <a:cubicBezTo>
                  <a:pt x="25384" y="0"/>
                  <a:pt x="0" y="6423"/>
                  <a:pt x="0" y="14306"/>
                </a:cubicBezTo>
                <a:cubicBezTo>
                  <a:pt x="0" y="22189"/>
                  <a:pt x="28846" y="30072"/>
                  <a:pt x="56538" y="30072"/>
                </a:cubicBezTo>
                <a:close/>
                <a:moveTo>
                  <a:pt x="56538" y="44379"/>
                </a:moveTo>
                <a:cubicBezTo>
                  <a:pt x="28846" y="44379"/>
                  <a:pt x="0" y="51386"/>
                  <a:pt x="0" y="59854"/>
                </a:cubicBezTo>
                <a:cubicBezTo>
                  <a:pt x="0" y="68613"/>
                  <a:pt x="25384" y="74160"/>
                  <a:pt x="56538" y="74160"/>
                </a:cubicBezTo>
                <a:cubicBezTo>
                  <a:pt x="87692" y="74160"/>
                  <a:pt x="118846" y="68613"/>
                  <a:pt x="118846" y="59854"/>
                </a:cubicBezTo>
                <a:cubicBezTo>
                  <a:pt x="118846" y="51386"/>
                  <a:pt x="90000" y="44379"/>
                  <a:pt x="56538" y="44379"/>
                </a:cubicBezTo>
                <a:close/>
                <a:moveTo>
                  <a:pt x="56538" y="89927"/>
                </a:moveTo>
                <a:cubicBezTo>
                  <a:pt x="28846" y="89927"/>
                  <a:pt x="0" y="95474"/>
                  <a:pt x="0" y="104233"/>
                </a:cubicBezTo>
                <a:cubicBezTo>
                  <a:pt x="0" y="112700"/>
                  <a:pt x="25384" y="119708"/>
                  <a:pt x="56538" y="119708"/>
                </a:cubicBezTo>
                <a:cubicBezTo>
                  <a:pt x="87692" y="119708"/>
                  <a:pt x="118846" y="112700"/>
                  <a:pt x="118846" y="104233"/>
                </a:cubicBezTo>
                <a:cubicBezTo>
                  <a:pt x="118846" y="95474"/>
                  <a:pt x="90000" y="89927"/>
                  <a:pt x="56538" y="8992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5"/>
          <p:cNvSpPr/>
          <p:nvPr/>
        </p:nvSpPr>
        <p:spPr>
          <a:xfrm>
            <a:off x="2777173" y="2347771"/>
            <a:ext cx="224400" cy="15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877" y="0"/>
                </a:moveTo>
                <a:lnTo>
                  <a:pt x="74821" y="0"/>
                </a:lnTo>
                <a:lnTo>
                  <a:pt x="33935" y="94306"/>
                </a:lnTo>
                <a:lnTo>
                  <a:pt x="21056" y="59854"/>
                </a:lnTo>
                <a:lnTo>
                  <a:pt x="43952" y="0"/>
                </a:lnTo>
                <a:lnTo>
                  <a:pt x="22896" y="0"/>
                </a:lnTo>
                <a:lnTo>
                  <a:pt x="0" y="59854"/>
                </a:lnTo>
                <a:lnTo>
                  <a:pt x="22896" y="119708"/>
                </a:lnTo>
                <a:lnTo>
                  <a:pt x="43952" y="119708"/>
                </a:lnTo>
                <a:lnTo>
                  <a:pt x="84838" y="25693"/>
                </a:lnTo>
                <a:lnTo>
                  <a:pt x="98943" y="59854"/>
                </a:lnTo>
                <a:lnTo>
                  <a:pt x="74821" y="119708"/>
                </a:lnTo>
                <a:lnTo>
                  <a:pt x="95877" y="119708"/>
                </a:lnTo>
                <a:lnTo>
                  <a:pt x="119795" y="59854"/>
                </a:lnTo>
                <a:lnTo>
                  <a:pt x="95877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5"/>
          <p:cNvSpPr/>
          <p:nvPr/>
        </p:nvSpPr>
        <p:spPr>
          <a:xfrm>
            <a:off x="4235936" y="2339338"/>
            <a:ext cx="197400" cy="17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556" y="33130"/>
                </a:moveTo>
                <a:lnTo>
                  <a:pt x="18210" y="33130"/>
                </a:lnTo>
                <a:cubicBezTo>
                  <a:pt x="7937" y="33130"/>
                  <a:pt x="0" y="42000"/>
                  <a:pt x="0" y="53478"/>
                </a:cubicBezTo>
                <a:lnTo>
                  <a:pt x="0" y="92869"/>
                </a:lnTo>
                <a:lnTo>
                  <a:pt x="24046" y="92869"/>
                </a:lnTo>
                <a:lnTo>
                  <a:pt x="24046" y="119739"/>
                </a:lnTo>
                <a:lnTo>
                  <a:pt x="95953" y="119739"/>
                </a:lnTo>
                <a:lnTo>
                  <a:pt x="95953" y="92869"/>
                </a:lnTo>
                <a:lnTo>
                  <a:pt x="119766" y="92869"/>
                </a:lnTo>
                <a:lnTo>
                  <a:pt x="119766" y="53478"/>
                </a:lnTo>
                <a:cubicBezTo>
                  <a:pt x="119766" y="42000"/>
                  <a:pt x="111828" y="33130"/>
                  <a:pt x="101556" y="33130"/>
                </a:cubicBezTo>
                <a:close/>
                <a:moveTo>
                  <a:pt x="84513" y="105652"/>
                </a:moveTo>
                <a:lnTo>
                  <a:pt x="36653" y="105652"/>
                </a:lnTo>
                <a:lnTo>
                  <a:pt x="36653" y="72521"/>
                </a:lnTo>
                <a:lnTo>
                  <a:pt x="84513" y="72521"/>
                </a:lnTo>
                <a:lnTo>
                  <a:pt x="84513" y="105652"/>
                </a:lnTo>
                <a:close/>
                <a:moveTo>
                  <a:pt x="101556" y="59739"/>
                </a:moveTo>
                <a:cubicBezTo>
                  <a:pt x="98054" y="59739"/>
                  <a:pt x="95953" y="57913"/>
                  <a:pt x="95953" y="53478"/>
                </a:cubicBezTo>
                <a:cubicBezTo>
                  <a:pt x="95953" y="49043"/>
                  <a:pt x="97587" y="45913"/>
                  <a:pt x="101556" y="45913"/>
                </a:cubicBezTo>
                <a:cubicBezTo>
                  <a:pt x="105525" y="45913"/>
                  <a:pt x="108326" y="49043"/>
                  <a:pt x="108326" y="53478"/>
                </a:cubicBezTo>
                <a:cubicBezTo>
                  <a:pt x="108326" y="57913"/>
                  <a:pt x="106225" y="59739"/>
                  <a:pt x="101556" y="59739"/>
                </a:cubicBezTo>
                <a:close/>
                <a:moveTo>
                  <a:pt x="95953" y="0"/>
                </a:moveTo>
                <a:lnTo>
                  <a:pt x="24046" y="0"/>
                </a:lnTo>
                <a:lnTo>
                  <a:pt x="24046" y="26608"/>
                </a:lnTo>
                <a:lnTo>
                  <a:pt x="95953" y="26608"/>
                </a:lnTo>
                <a:lnTo>
                  <a:pt x="959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55"/>
          <p:cNvSpPr/>
          <p:nvPr/>
        </p:nvSpPr>
        <p:spPr>
          <a:xfrm>
            <a:off x="5780707" y="2327531"/>
            <a:ext cx="193800" cy="19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82" y="0"/>
                </a:moveTo>
                <a:cubicBezTo>
                  <a:pt x="26404" y="0"/>
                  <a:pt x="0" y="27548"/>
                  <a:pt x="0" y="60466"/>
                </a:cubicBezTo>
                <a:cubicBezTo>
                  <a:pt x="0" y="93618"/>
                  <a:pt x="26404" y="119766"/>
                  <a:pt x="59882" y="119766"/>
                </a:cubicBezTo>
                <a:cubicBezTo>
                  <a:pt x="93359" y="119766"/>
                  <a:pt x="119764" y="93618"/>
                  <a:pt x="119764" y="60466"/>
                </a:cubicBezTo>
                <a:cubicBezTo>
                  <a:pt x="119764" y="27548"/>
                  <a:pt x="93359" y="0"/>
                  <a:pt x="59882" y="0"/>
                </a:cubicBezTo>
                <a:close/>
                <a:moveTo>
                  <a:pt x="59882" y="108326"/>
                </a:moveTo>
                <a:cubicBezTo>
                  <a:pt x="33477" y="108326"/>
                  <a:pt x="11552" y="86848"/>
                  <a:pt x="11552" y="60466"/>
                </a:cubicBezTo>
                <a:cubicBezTo>
                  <a:pt x="11552" y="34319"/>
                  <a:pt x="33477" y="12607"/>
                  <a:pt x="59882" y="12607"/>
                </a:cubicBezTo>
                <a:cubicBezTo>
                  <a:pt x="86286" y="12607"/>
                  <a:pt x="108212" y="34319"/>
                  <a:pt x="108212" y="60466"/>
                </a:cubicBezTo>
                <a:cubicBezTo>
                  <a:pt x="108212" y="86848"/>
                  <a:pt x="86286" y="108326"/>
                  <a:pt x="59882" y="1083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5"/>
          <p:cNvSpPr/>
          <p:nvPr/>
        </p:nvSpPr>
        <p:spPr>
          <a:xfrm>
            <a:off x="7372698" y="2327531"/>
            <a:ext cx="197400" cy="19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66" y="30817"/>
                </a:moveTo>
                <a:cubicBezTo>
                  <a:pt x="43424" y="30817"/>
                  <a:pt x="29649" y="43891"/>
                  <a:pt x="29649" y="60466"/>
                </a:cubicBezTo>
                <a:cubicBezTo>
                  <a:pt x="29649" y="77042"/>
                  <a:pt x="43891" y="90116"/>
                  <a:pt x="60466" y="90116"/>
                </a:cubicBezTo>
                <a:cubicBezTo>
                  <a:pt x="77042" y="90116"/>
                  <a:pt x="90116" y="77042"/>
                  <a:pt x="90116" y="60466"/>
                </a:cubicBezTo>
                <a:cubicBezTo>
                  <a:pt x="90116" y="43891"/>
                  <a:pt x="76342" y="30817"/>
                  <a:pt x="60466" y="30817"/>
                </a:cubicBezTo>
                <a:close/>
                <a:moveTo>
                  <a:pt x="60466" y="0"/>
                </a:moveTo>
                <a:cubicBezTo>
                  <a:pt x="27315" y="0"/>
                  <a:pt x="0" y="27548"/>
                  <a:pt x="0" y="60466"/>
                </a:cubicBezTo>
                <a:cubicBezTo>
                  <a:pt x="0" y="93618"/>
                  <a:pt x="28015" y="119766"/>
                  <a:pt x="60466" y="119766"/>
                </a:cubicBezTo>
                <a:cubicBezTo>
                  <a:pt x="92918" y="119766"/>
                  <a:pt x="119766" y="93618"/>
                  <a:pt x="119766" y="60466"/>
                </a:cubicBezTo>
                <a:cubicBezTo>
                  <a:pt x="119766" y="27548"/>
                  <a:pt x="92451" y="0"/>
                  <a:pt x="60466" y="0"/>
                </a:cubicBezTo>
                <a:close/>
                <a:moveTo>
                  <a:pt x="60466" y="108326"/>
                </a:moveTo>
                <a:cubicBezTo>
                  <a:pt x="34085" y="108326"/>
                  <a:pt x="12607" y="86848"/>
                  <a:pt x="12607" y="60466"/>
                </a:cubicBezTo>
                <a:cubicBezTo>
                  <a:pt x="12607" y="34319"/>
                  <a:pt x="34085" y="12607"/>
                  <a:pt x="60466" y="12607"/>
                </a:cubicBezTo>
                <a:cubicBezTo>
                  <a:pt x="86614" y="12607"/>
                  <a:pt x="107159" y="34319"/>
                  <a:pt x="107159" y="60466"/>
                </a:cubicBezTo>
                <a:cubicBezTo>
                  <a:pt x="107159" y="86848"/>
                  <a:pt x="86614" y="108326"/>
                  <a:pt x="60466" y="1083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5"/>
          <p:cNvSpPr/>
          <p:nvPr/>
        </p:nvSpPr>
        <p:spPr>
          <a:xfrm>
            <a:off x="1294800" y="3471080"/>
            <a:ext cx="177000" cy="19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477" y="90116"/>
                </a:moveTo>
                <a:lnTo>
                  <a:pt x="20563" y="90116"/>
                </a:lnTo>
                <a:lnTo>
                  <a:pt x="20563" y="77509"/>
                </a:lnTo>
                <a:lnTo>
                  <a:pt x="100477" y="77509"/>
                </a:lnTo>
                <a:lnTo>
                  <a:pt x="100477" y="90116"/>
                </a:lnTo>
                <a:close/>
                <a:moveTo>
                  <a:pt x="100477" y="66070"/>
                </a:moveTo>
                <a:lnTo>
                  <a:pt x="20563" y="66070"/>
                </a:lnTo>
                <a:lnTo>
                  <a:pt x="20563" y="53696"/>
                </a:lnTo>
                <a:lnTo>
                  <a:pt x="100477" y="53696"/>
                </a:lnTo>
                <a:lnTo>
                  <a:pt x="100477" y="66070"/>
                </a:lnTo>
                <a:close/>
                <a:moveTo>
                  <a:pt x="100477" y="42256"/>
                </a:moveTo>
                <a:lnTo>
                  <a:pt x="20563" y="42256"/>
                </a:lnTo>
                <a:lnTo>
                  <a:pt x="20563" y="30817"/>
                </a:lnTo>
                <a:lnTo>
                  <a:pt x="100477" y="30817"/>
                </a:lnTo>
                <a:lnTo>
                  <a:pt x="100477" y="42256"/>
                </a:lnTo>
                <a:close/>
                <a:moveTo>
                  <a:pt x="0" y="119766"/>
                </a:moveTo>
                <a:lnTo>
                  <a:pt x="10151" y="110661"/>
                </a:lnTo>
                <a:lnTo>
                  <a:pt x="20563" y="119766"/>
                </a:lnTo>
                <a:lnTo>
                  <a:pt x="30715" y="110661"/>
                </a:lnTo>
                <a:lnTo>
                  <a:pt x="40867" y="119766"/>
                </a:lnTo>
                <a:lnTo>
                  <a:pt x="51019" y="110661"/>
                </a:lnTo>
                <a:lnTo>
                  <a:pt x="59869" y="119766"/>
                </a:lnTo>
                <a:lnTo>
                  <a:pt x="70021" y="110661"/>
                </a:lnTo>
                <a:lnTo>
                  <a:pt x="80173" y="119766"/>
                </a:lnTo>
                <a:lnTo>
                  <a:pt x="90325" y="110661"/>
                </a:lnTo>
                <a:lnTo>
                  <a:pt x="100477" y="119766"/>
                </a:lnTo>
                <a:lnTo>
                  <a:pt x="110629" y="110661"/>
                </a:lnTo>
                <a:lnTo>
                  <a:pt x="119739" y="119766"/>
                </a:lnTo>
                <a:lnTo>
                  <a:pt x="119739" y="0"/>
                </a:lnTo>
                <a:lnTo>
                  <a:pt x="110629" y="9105"/>
                </a:lnTo>
                <a:lnTo>
                  <a:pt x="100477" y="0"/>
                </a:lnTo>
                <a:lnTo>
                  <a:pt x="90325" y="9105"/>
                </a:lnTo>
                <a:lnTo>
                  <a:pt x="80173" y="0"/>
                </a:lnTo>
                <a:lnTo>
                  <a:pt x="70021" y="9105"/>
                </a:lnTo>
                <a:lnTo>
                  <a:pt x="59869" y="0"/>
                </a:lnTo>
                <a:lnTo>
                  <a:pt x="51019" y="9105"/>
                </a:lnTo>
                <a:lnTo>
                  <a:pt x="40867" y="0"/>
                </a:lnTo>
                <a:lnTo>
                  <a:pt x="30715" y="9105"/>
                </a:lnTo>
                <a:lnTo>
                  <a:pt x="20563" y="0"/>
                </a:lnTo>
                <a:lnTo>
                  <a:pt x="10151" y="9105"/>
                </a:lnTo>
                <a:lnTo>
                  <a:pt x="0" y="0"/>
                </a:lnTo>
                <a:lnTo>
                  <a:pt x="0" y="1197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55"/>
          <p:cNvSpPr/>
          <p:nvPr/>
        </p:nvSpPr>
        <p:spPr>
          <a:xfrm>
            <a:off x="2810902" y="3530113"/>
            <a:ext cx="156900" cy="15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313" y="17395"/>
                </a:moveTo>
                <a:cubicBezTo>
                  <a:pt x="91386" y="5896"/>
                  <a:pt x="75620" y="0"/>
                  <a:pt x="59854" y="0"/>
                </a:cubicBezTo>
                <a:cubicBezTo>
                  <a:pt x="27153" y="0"/>
                  <a:pt x="0" y="27420"/>
                  <a:pt x="0" y="60442"/>
                </a:cubicBezTo>
                <a:cubicBezTo>
                  <a:pt x="0" y="93759"/>
                  <a:pt x="27153" y="119705"/>
                  <a:pt x="59854" y="119705"/>
                </a:cubicBezTo>
                <a:cubicBezTo>
                  <a:pt x="87007" y="119705"/>
                  <a:pt x="109781" y="100835"/>
                  <a:pt x="117080" y="74889"/>
                </a:cubicBezTo>
                <a:lnTo>
                  <a:pt x="101313" y="74889"/>
                </a:lnTo>
                <a:cubicBezTo>
                  <a:pt x="95474" y="92285"/>
                  <a:pt x="78540" y="105257"/>
                  <a:pt x="59854" y="105257"/>
                </a:cubicBezTo>
                <a:cubicBezTo>
                  <a:pt x="35620" y="105257"/>
                  <a:pt x="14306" y="85798"/>
                  <a:pt x="14306" y="60442"/>
                </a:cubicBezTo>
                <a:cubicBezTo>
                  <a:pt x="14306" y="35380"/>
                  <a:pt x="35620" y="14447"/>
                  <a:pt x="59854" y="14447"/>
                </a:cubicBezTo>
                <a:cubicBezTo>
                  <a:pt x="72700" y="14447"/>
                  <a:pt x="82627" y="20343"/>
                  <a:pt x="91386" y="28894"/>
                </a:cubicBezTo>
                <a:lnTo>
                  <a:pt x="67153" y="51891"/>
                </a:lnTo>
                <a:lnTo>
                  <a:pt x="119708" y="51891"/>
                </a:lnTo>
                <a:lnTo>
                  <a:pt x="119708" y="0"/>
                </a:lnTo>
                <a:lnTo>
                  <a:pt x="101313" y="17395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55"/>
          <p:cNvSpPr/>
          <p:nvPr/>
        </p:nvSpPr>
        <p:spPr>
          <a:xfrm>
            <a:off x="4266292" y="3499753"/>
            <a:ext cx="136500" cy="210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564" y="66835"/>
                </a:moveTo>
                <a:cubicBezTo>
                  <a:pt x="112960" y="59457"/>
                  <a:pt x="119664" y="49909"/>
                  <a:pt x="119664" y="39276"/>
                </a:cubicBezTo>
                <a:cubicBezTo>
                  <a:pt x="119664" y="16925"/>
                  <a:pt x="94189" y="0"/>
                  <a:pt x="60670" y="0"/>
                </a:cubicBezTo>
                <a:cubicBezTo>
                  <a:pt x="27150" y="0"/>
                  <a:pt x="0" y="16925"/>
                  <a:pt x="0" y="39276"/>
                </a:cubicBezTo>
                <a:cubicBezTo>
                  <a:pt x="0" y="49909"/>
                  <a:pt x="6703" y="59457"/>
                  <a:pt x="18100" y="66835"/>
                </a:cubicBezTo>
                <a:lnTo>
                  <a:pt x="18100" y="66835"/>
                </a:lnTo>
                <a:lnTo>
                  <a:pt x="47597" y="85931"/>
                </a:lnTo>
                <a:lnTo>
                  <a:pt x="8379" y="111320"/>
                </a:lnTo>
                <a:lnTo>
                  <a:pt x="21452" y="119783"/>
                </a:lnTo>
                <a:lnTo>
                  <a:pt x="101564" y="66835"/>
                </a:lnTo>
                <a:close/>
                <a:moveTo>
                  <a:pt x="90167" y="58372"/>
                </a:moveTo>
                <a:lnTo>
                  <a:pt x="90167" y="58372"/>
                </a:lnTo>
                <a:lnTo>
                  <a:pt x="60670" y="78553"/>
                </a:lnTo>
                <a:lnTo>
                  <a:pt x="29497" y="59457"/>
                </a:lnTo>
                <a:cubicBezTo>
                  <a:pt x="23128" y="52947"/>
                  <a:pt x="18100" y="46654"/>
                  <a:pt x="18100" y="39276"/>
                </a:cubicBezTo>
                <a:cubicBezTo>
                  <a:pt x="18100" y="23435"/>
                  <a:pt x="36871" y="11717"/>
                  <a:pt x="60670" y="11717"/>
                </a:cubicBezTo>
                <a:cubicBezTo>
                  <a:pt x="84469" y="11717"/>
                  <a:pt x="103240" y="23435"/>
                  <a:pt x="103240" y="39276"/>
                </a:cubicBezTo>
                <a:cubicBezTo>
                  <a:pt x="103240" y="46654"/>
                  <a:pt x="98212" y="52947"/>
                  <a:pt x="90167" y="58372"/>
                </a:cubicBezTo>
                <a:close/>
                <a:moveTo>
                  <a:pt x="72067" y="101772"/>
                </a:moveTo>
                <a:lnTo>
                  <a:pt x="99888" y="119783"/>
                </a:lnTo>
                <a:lnTo>
                  <a:pt x="111620" y="111320"/>
                </a:lnTo>
                <a:lnTo>
                  <a:pt x="83463" y="93309"/>
                </a:lnTo>
                <a:lnTo>
                  <a:pt x="72067" y="1017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5"/>
          <p:cNvSpPr/>
          <p:nvPr/>
        </p:nvSpPr>
        <p:spPr>
          <a:xfrm>
            <a:off x="5811062" y="3568906"/>
            <a:ext cx="136500" cy="1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64" y="117600"/>
                </a:moveTo>
                <a:lnTo>
                  <a:pt x="0" y="117600"/>
                </a:lnTo>
                <a:lnTo>
                  <a:pt x="0" y="0"/>
                </a:lnTo>
                <a:lnTo>
                  <a:pt x="119664" y="0"/>
                </a:lnTo>
                <a:lnTo>
                  <a:pt x="119664" y="11760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5"/>
          <p:cNvSpPr/>
          <p:nvPr/>
        </p:nvSpPr>
        <p:spPr>
          <a:xfrm>
            <a:off x="7372698" y="3481200"/>
            <a:ext cx="197400" cy="1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66" y="0"/>
                </a:moveTo>
                <a:cubicBezTo>
                  <a:pt x="27315" y="0"/>
                  <a:pt x="0" y="26640"/>
                  <a:pt x="0" y="59882"/>
                </a:cubicBezTo>
                <a:cubicBezTo>
                  <a:pt x="0" y="93359"/>
                  <a:pt x="28015" y="119764"/>
                  <a:pt x="60466" y="119764"/>
                </a:cubicBezTo>
                <a:cubicBezTo>
                  <a:pt x="92918" y="119764"/>
                  <a:pt x="119766" y="93359"/>
                  <a:pt x="119766" y="59882"/>
                </a:cubicBezTo>
                <a:cubicBezTo>
                  <a:pt x="119766" y="26640"/>
                  <a:pt x="92451" y="0"/>
                  <a:pt x="60466" y="0"/>
                </a:cubicBezTo>
                <a:close/>
                <a:moveTo>
                  <a:pt x="90116" y="65776"/>
                </a:moveTo>
                <a:lnTo>
                  <a:pt x="29649" y="65776"/>
                </a:lnTo>
                <a:lnTo>
                  <a:pt x="29649" y="54223"/>
                </a:lnTo>
                <a:lnTo>
                  <a:pt x="90116" y="54223"/>
                </a:lnTo>
                <a:lnTo>
                  <a:pt x="90116" y="657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5"/>
          <p:cNvSpPr/>
          <p:nvPr/>
        </p:nvSpPr>
        <p:spPr>
          <a:xfrm>
            <a:off x="1129691" y="4613252"/>
            <a:ext cx="205800" cy="20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9665" y="53631"/>
                </a:moveTo>
                <a:lnTo>
                  <a:pt x="29665" y="66145"/>
                </a:lnTo>
                <a:lnTo>
                  <a:pt x="90111" y="66145"/>
                </a:lnTo>
                <a:lnTo>
                  <a:pt x="90111" y="53631"/>
                </a:lnTo>
                <a:lnTo>
                  <a:pt x="29665" y="53631"/>
                </a:lnTo>
                <a:close/>
                <a:moveTo>
                  <a:pt x="59330" y="0"/>
                </a:moveTo>
                <a:cubicBezTo>
                  <a:pt x="27434" y="0"/>
                  <a:pt x="0" y="26815"/>
                  <a:pt x="0" y="59217"/>
                </a:cubicBezTo>
                <a:cubicBezTo>
                  <a:pt x="0" y="91843"/>
                  <a:pt x="26765" y="119776"/>
                  <a:pt x="59330" y="119776"/>
                </a:cubicBezTo>
                <a:cubicBezTo>
                  <a:pt x="91672" y="119776"/>
                  <a:pt x="119776" y="91843"/>
                  <a:pt x="119776" y="59217"/>
                </a:cubicBezTo>
                <a:cubicBezTo>
                  <a:pt x="119776" y="26815"/>
                  <a:pt x="92342" y="0"/>
                  <a:pt x="59330" y="0"/>
                </a:cubicBezTo>
                <a:close/>
                <a:moveTo>
                  <a:pt x="59330" y="107262"/>
                </a:moveTo>
                <a:cubicBezTo>
                  <a:pt x="33011" y="107262"/>
                  <a:pt x="12490" y="85586"/>
                  <a:pt x="12490" y="59217"/>
                </a:cubicBezTo>
                <a:cubicBezTo>
                  <a:pt x="12490" y="33072"/>
                  <a:pt x="33011" y="12513"/>
                  <a:pt x="59330" y="12513"/>
                </a:cubicBezTo>
                <a:cubicBezTo>
                  <a:pt x="85427" y="12513"/>
                  <a:pt x="107063" y="33072"/>
                  <a:pt x="107063" y="59217"/>
                </a:cubicBezTo>
                <a:cubicBezTo>
                  <a:pt x="107063" y="85586"/>
                  <a:pt x="85427" y="107262"/>
                  <a:pt x="59330" y="107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5"/>
          <p:cNvSpPr/>
          <p:nvPr/>
        </p:nvSpPr>
        <p:spPr>
          <a:xfrm>
            <a:off x="2713251" y="4704331"/>
            <a:ext cx="183900" cy="15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5904" y="31782"/>
                </a:moveTo>
                <a:lnTo>
                  <a:pt x="45904" y="0"/>
                </a:lnTo>
                <a:lnTo>
                  <a:pt x="0" y="56138"/>
                </a:lnTo>
                <a:lnTo>
                  <a:pt x="45904" y="110792"/>
                </a:lnTo>
                <a:lnTo>
                  <a:pt x="45904" y="78712"/>
                </a:lnTo>
                <a:cubicBezTo>
                  <a:pt x="79085" y="78712"/>
                  <a:pt x="103284" y="90891"/>
                  <a:pt x="119750" y="119702"/>
                </a:cubicBezTo>
                <a:cubicBezTo>
                  <a:pt x="113513" y="80495"/>
                  <a:pt x="93056" y="39504"/>
                  <a:pt x="45904" y="317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5"/>
          <p:cNvSpPr/>
          <p:nvPr/>
        </p:nvSpPr>
        <p:spPr>
          <a:xfrm>
            <a:off x="4195623" y="4736377"/>
            <a:ext cx="246300" cy="15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48" y="24360"/>
                </a:moveTo>
                <a:lnTo>
                  <a:pt x="35348" y="0"/>
                </a:lnTo>
                <a:lnTo>
                  <a:pt x="0" y="56842"/>
                </a:lnTo>
                <a:lnTo>
                  <a:pt x="35348" y="112180"/>
                </a:lnTo>
                <a:lnTo>
                  <a:pt x="35348" y="87518"/>
                </a:lnTo>
                <a:lnTo>
                  <a:pt x="15255" y="56842"/>
                </a:lnTo>
                <a:lnTo>
                  <a:pt x="35348" y="24360"/>
                </a:lnTo>
                <a:close/>
                <a:moveTo>
                  <a:pt x="64744" y="32180"/>
                </a:moveTo>
                <a:lnTo>
                  <a:pt x="64744" y="0"/>
                </a:lnTo>
                <a:lnTo>
                  <a:pt x="29581" y="56842"/>
                </a:lnTo>
                <a:lnTo>
                  <a:pt x="64744" y="112180"/>
                </a:lnTo>
                <a:lnTo>
                  <a:pt x="64744" y="79699"/>
                </a:lnTo>
                <a:cubicBezTo>
                  <a:pt x="89488" y="79699"/>
                  <a:pt x="106604" y="92030"/>
                  <a:pt x="119813" y="119699"/>
                </a:cubicBezTo>
                <a:cubicBezTo>
                  <a:pt x="114232" y="79699"/>
                  <a:pt x="99906" y="39699"/>
                  <a:pt x="64744" y="321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5"/>
          <p:cNvSpPr/>
          <p:nvPr/>
        </p:nvSpPr>
        <p:spPr>
          <a:xfrm>
            <a:off x="5841579" y="4643612"/>
            <a:ext cx="185400" cy="18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3039" y="0"/>
                </a:moveTo>
                <a:lnTo>
                  <a:pt x="35236" y="0"/>
                </a:lnTo>
                <a:lnTo>
                  <a:pt x="0" y="35601"/>
                </a:lnTo>
                <a:lnTo>
                  <a:pt x="0" y="85394"/>
                </a:lnTo>
                <a:lnTo>
                  <a:pt x="35236" y="119751"/>
                </a:lnTo>
                <a:lnTo>
                  <a:pt x="84271" y="119751"/>
                </a:lnTo>
                <a:lnTo>
                  <a:pt x="119753" y="84149"/>
                </a:lnTo>
                <a:lnTo>
                  <a:pt x="119753" y="35601"/>
                </a:lnTo>
                <a:lnTo>
                  <a:pt x="83039" y="0"/>
                </a:lnTo>
                <a:close/>
                <a:moveTo>
                  <a:pt x="59137" y="95601"/>
                </a:moveTo>
                <a:cubicBezTo>
                  <a:pt x="54209" y="95601"/>
                  <a:pt x="50266" y="91618"/>
                  <a:pt x="50266" y="86639"/>
                </a:cubicBezTo>
                <a:cubicBezTo>
                  <a:pt x="50266" y="81410"/>
                  <a:pt x="54209" y="77676"/>
                  <a:pt x="59137" y="77676"/>
                </a:cubicBezTo>
                <a:cubicBezTo>
                  <a:pt x="64312" y="77676"/>
                  <a:pt x="68008" y="81410"/>
                  <a:pt x="68008" y="86639"/>
                </a:cubicBezTo>
                <a:cubicBezTo>
                  <a:pt x="68008" y="91618"/>
                  <a:pt x="64312" y="95601"/>
                  <a:pt x="59137" y="95601"/>
                </a:cubicBezTo>
                <a:close/>
                <a:moveTo>
                  <a:pt x="65544" y="66224"/>
                </a:moveTo>
                <a:lnTo>
                  <a:pt x="52977" y="66224"/>
                </a:lnTo>
                <a:lnTo>
                  <a:pt x="52977" y="26887"/>
                </a:lnTo>
                <a:lnTo>
                  <a:pt x="65544" y="26887"/>
                </a:lnTo>
                <a:lnTo>
                  <a:pt x="65544" y="662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5"/>
          <p:cNvSpPr/>
          <p:nvPr/>
        </p:nvSpPr>
        <p:spPr>
          <a:xfrm>
            <a:off x="7517892" y="4653731"/>
            <a:ext cx="163500" cy="19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3098" y="47100"/>
                </a:moveTo>
                <a:lnTo>
                  <a:pt x="12957" y="38579"/>
                </a:lnTo>
                <a:cubicBezTo>
                  <a:pt x="5915" y="45917"/>
                  <a:pt x="1690" y="54437"/>
                  <a:pt x="0" y="62958"/>
                </a:cubicBezTo>
                <a:lnTo>
                  <a:pt x="16056" y="62958"/>
                </a:lnTo>
                <a:cubicBezTo>
                  <a:pt x="16056" y="57988"/>
                  <a:pt x="18873" y="53254"/>
                  <a:pt x="23098" y="47100"/>
                </a:cubicBezTo>
                <a:close/>
                <a:moveTo>
                  <a:pt x="16056" y="76213"/>
                </a:moveTo>
                <a:lnTo>
                  <a:pt x="0" y="76213"/>
                </a:lnTo>
                <a:cubicBezTo>
                  <a:pt x="1690" y="84733"/>
                  <a:pt x="5915" y="93017"/>
                  <a:pt x="12957" y="100355"/>
                </a:cubicBezTo>
                <a:lnTo>
                  <a:pt x="23098" y="91834"/>
                </a:lnTo>
                <a:cubicBezTo>
                  <a:pt x="18873" y="87100"/>
                  <a:pt x="16056" y="82130"/>
                  <a:pt x="16056" y="76213"/>
                </a:cubicBezTo>
                <a:close/>
                <a:moveTo>
                  <a:pt x="23098" y="110059"/>
                </a:moveTo>
                <a:cubicBezTo>
                  <a:pt x="31830" y="114792"/>
                  <a:pt x="41971" y="118579"/>
                  <a:pt x="51830" y="119763"/>
                </a:cubicBezTo>
                <a:lnTo>
                  <a:pt x="51830" y="106508"/>
                </a:lnTo>
                <a:cubicBezTo>
                  <a:pt x="46197" y="106508"/>
                  <a:pt x="38873" y="103905"/>
                  <a:pt x="33239" y="100355"/>
                </a:cubicBezTo>
                <a:lnTo>
                  <a:pt x="23098" y="110059"/>
                </a:lnTo>
                <a:close/>
                <a:moveTo>
                  <a:pt x="67887" y="19408"/>
                </a:moveTo>
                <a:lnTo>
                  <a:pt x="67887" y="0"/>
                </a:lnTo>
                <a:lnTo>
                  <a:pt x="33239" y="29112"/>
                </a:lnTo>
                <a:lnTo>
                  <a:pt x="67887" y="56804"/>
                </a:lnTo>
                <a:lnTo>
                  <a:pt x="67887" y="32662"/>
                </a:lnTo>
                <a:cubicBezTo>
                  <a:pt x="87887" y="35029"/>
                  <a:pt x="105070" y="51360"/>
                  <a:pt x="105070" y="70059"/>
                </a:cubicBezTo>
                <a:cubicBezTo>
                  <a:pt x="105070" y="88757"/>
                  <a:pt x="87887" y="103905"/>
                  <a:pt x="67887" y="106508"/>
                </a:cubicBezTo>
                <a:lnTo>
                  <a:pt x="67887" y="119763"/>
                </a:lnTo>
                <a:cubicBezTo>
                  <a:pt x="96619" y="115976"/>
                  <a:pt x="119718" y="95621"/>
                  <a:pt x="119718" y="70059"/>
                </a:cubicBezTo>
                <a:cubicBezTo>
                  <a:pt x="119718" y="44733"/>
                  <a:pt x="96619" y="22958"/>
                  <a:pt x="67887" y="1940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5"/>
          <p:cNvSpPr/>
          <p:nvPr/>
        </p:nvSpPr>
        <p:spPr>
          <a:xfrm>
            <a:off x="1288439" y="360416"/>
            <a:ext cx="177600" cy="17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984" y="106956"/>
                </a:moveTo>
                <a:lnTo>
                  <a:pt x="14056" y="106956"/>
                </a:lnTo>
                <a:lnTo>
                  <a:pt x="14056" y="12521"/>
                </a:lnTo>
                <a:lnTo>
                  <a:pt x="59869" y="12521"/>
                </a:lnTo>
                <a:lnTo>
                  <a:pt x="59869" y="0"/>
                </a:lnTo>
                <a:lnTo>
                  <a:pt x="14056" y="0"/>
                </a:lnTo>
                <a:cubicBezTo>
                  <a:pt x="6507" y="0"/>
                  <a:pt x="0" y="6260"/>
                  <a:pt x="0" y="12521"/>
                </a:cubicBezTo>
                <a:lnTo>
                  <a:pt x="0" y="106956"/>
                </a:lnTo>
                <a:cubicBezTo>
                  <a:pt x="0" y="113217"/>
                  <a:pt x="6507" y="119739"/>
                  <a:pt x="14056" y="119739"/>
                </a:cubicBezTo>
                <a:lnTo>
                  <a:pt x="106984" y="119739"/>
                </a:lnTo>
                <a:cubicBezTo>
                  <a:pt x="114533" y="119739"/>
                  <a:pt x="119739" y="113217"/>
                  <a:pt x="119739" y="106956"/>
                </a:cubicBezTo>
                <a:lnTo>
                  <a:pt x="119739" y="59739"/>
                </a:lnTo>
                <a:lnTo>
                  <a:pt x="106984" y="59739"/>
                </a:lnTo>
                <a:lnTo>
                  <a:pt x="106984" y="106956"/>
                </a:lnTo>
                <a:close/>
                <a:moveTo>
                  <a:pt x="73926" y="0"/>
                </a:moveTo>
                <a:lnTo>
                  <a:pt x="73926" y="12521"/>
                </a:lnTo>
                <a:lnTo>
                  <a:pt x="98134" y="12521"/>
                </a:lnTo>
                <a:lnTo>
                  <a:pt x="32017" y="79043"/>
                </a:lnTo>
                <a:lnTo>
                  <a:pt x="42169" y="87913"/>
                </a:lnTo>
                <a:lnTo>
                  <a:pt x="106984" y="22956"/>
                </a:lnTo>
                <a:lnTo>
                  <a:pt x="106984" y="46956"/>
                </a:lnTo>
                <a:lnTo>
                  <a:pt x="119739" y="46956"/>
                </a:lnTo>
                <a:lnTo>
                  <a:pt x="119739" y="0"/>
                </a:lnTo>
                <a:lnTo>
                  <a:pt x="739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5"/>
          <p:cNvSpPr/>
          <p:nvPr/>
        </p:nvSpPr>
        <p:spPr>
          <a:xfrm>
            <a:off x="2788129" y="390853"/>
            <a:ext cx="197700" cy="11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6653" y="69473"/>
                </a:moveTo>
                <a:lnTo>
                  <a:pt x="84513" y="69473"/>
                </a:lnTo>
                <a:lnTo>
                  <a:pt x="84513" y="50131"/>
                </a:lnTo>
                <a:lnTo>
                  <a:pt x="36653" y="50131"/>
                </a:lnTo>
                <a:lnTo>
                  <a:pt x="36653" y="69473"/>
                </a:lnTo>
                <a:close/>
                <a:moveTo>
                  <a:pt x="11439" y="59605"/>
                </a:moveTo>
                <a:cubicBezTo>
                  <a:pt x="11439" y="36710"/>
                  <a:pt x="22879" y="19342"/>
                  <a:pt x="36653" y="19342"/>
                </a:cubicBezTo>
                <a:lnTo>
                  <a:pt x="54863" y="19342"/>
                </a:lnTo>
                <a:lnTo>
                  <a:pt x="54863" y="0"/>
                </a:lnTo>
                <a:lnTo>
                  <a:pt x="36653" y="0"/>
                </a:lnTo>
                <a:cubicBezTo>
                  <a:pt x="17276" y="0"/>
                  <a:pt x="0" y="26842"/>
                  <a:pt x="0" y="59605"/>
                </a:cubicBezTo>
                <a:cubicBezTo>
                  <a:pt x="0" y="92368"/>
                  <a:pt x="17276" y="119605"/>
                  <a:pt x="36653" y="119605"/>
                </a:cubicBezTo>
                <a:lnTo>
                  <a:pt x="54863" y="119605"/>
                </a:lnTo>
                <a:lnTo>
                  <a:pt x="54863" y="100263"/>
                </a:lnTo>
                <a:lnTo>
                  <a:pt x="36653" y="100263"/>
                </a:lnTo>
                <a:cubicBezTo>
                  <a:pt x="22879" y="100263"/>
                  <a:pt x="11439" y="82894"/>
                  <a:pt x="11439" y="59605"/>
                </a:cubicBezTo>
                <a:close/>
                <a:moveTo>
                  <a:pt x="84513" y="0"/>
                </a:moveTo>
                <a:lnTo>
                  <a:pt x="66303" y="0"/>
                </a:lnTo>
                <a:lnTo>
                  <a:pt x="66303" y="19342"/>
                </a:lnTo>
                <a:lnTo>
                  <a:pt x="84513" y="19342"/>
                </a:lnTo>
                <a:cubicBezTo>
                  <a:pt x="98054" y="19342"/>
                  <a:pt x="108326" y="36710"/>
                  <a:pt x="108326" y="59605"/>
                </a:cubicBezTo>
                <a:cubicBezTo>
                  <a:pt x="108326" y="82894"/>
                  <a:pt x="98054" y="100263"/>
                  <a:pt x="84513" y="100263"/>
                </a:cubicBezTo>
                <a:lnTo>
                  <a:pt x="66303" y="100263"/>
                </a:lnTo>
                <a:lnTo>
                  <a:pt x="66303" y="119605"/>
                </a:lnTo>
                <a:lnTo>
                  <a:pt x="84513" y="119605"/>
                </a:lnTo>
                <a:cubicBezTo>
                  <a:pt x="103891" y="119605"/>
                  <a:pt x="119766" y="92368"/>
                  <a:pt x="119766" y="59605"/>
                </a:cubicBezTo>
                <a:cubicBezTo>
                  <a:pt x="119766" y="26842"/>
                  <a:pt x="103891" y="0"/>
                  <a:pt x="845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5"/>
          <p:cNvSpPr/>
          <p:nvPr/>
        </p:nvSpPr>
        <p:spPr>
          <a:xfrm>
            <a:off x="4248930" y="399308"/>
            <a:ext cx="175800" cy="98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1529"/>
                </a:moveTo>
                <a:lnTo>
                  <a:pt x="12521" y="71529"/>
                </a:lnTo>
                <a:lnTo>
                  <a:pt x="12521" y="48470"/>
                </a:lnTo>
                <a:lnTo>
                  <a:pt x="0" y="48470"/>
                </a:lnTo>
                <a:lnTo>
                  <a:pt x="0" y="71529"/>
                </a:lnTo>
                <a:close/>
                <a:moveTo>
                  <a:pt x="0" y="119529"/>
                </a:moveTo>
                <a:lnTo>
                  <a:pt x="12521" y="119529"/>
                </a:lnTo>
                <a:lnTo>
                  <a:pt x="12521" y="96470"/>
                </a:lnTo>
                <a:lnTo>
                  <a:pt x="0" y="96470"/>
                </a:lnTo>
                <a:lnTo>
                  <a:pt x="0" y="119529"/>
                </a:lnTo>
                <a:close/>
                <a:moveTo>
                  <a:pt x="0" y="23058"/>
                </a:moveTo>
                <a:lnTo>
                  <a:pt x="12521" y="23058"/>
                </a:lnTo>
                <a:lnTo>
                  <a:pt x="12521" y="0"/>
                </a:lnTo>
                <a:lnTo>
                  <a:pt x="0" y="0"/>
                </a:lnTo>
                <a:lnTo>
                  <a:pt x="0" y="23058"/>
                </a:lnTo>
                <a:close/>
                <a:moveTo>
                  <a:pt x="26608" y="71529"/>
                </a:moveTo>
                <a:lnTo>
                  <a:pt x="119739" y="71529"/>
                </a:lnTo>
                <a:lnTo>
                  <a:pt x="119739" y="48470"/>
                </a:lnTo>
                <a:lnTo>
                  <a:pt x="26608" y="48470"/>
                </a:lnTo>
                <a:lnTo>
                  <a:pt x="26608" y="71529"/>
                </a:lnTo>
                <a:close/>
                <a:moveTo>
                  <a:pt x="26608" y="119529"/>
                </a:moveTo>
                <a:lnTo>
                  <a:pt x="119739" y="119529"/>
                </a:lnTo>
                <a:lnTo>
                  <a:pt x="119739" y="96470"/>
                </a:lnTo>
                <a:lnTo>
                  <a:pt x="26608" y="96470"/>
                </a:lnTo>
                <a:lnTo>
                  <a:pt x="26608" y="119529"/>
                </a:lnTo>
                <a:close/>
                <a:moveTo>
                  <a:pt x="26608" y="0"/>
                </a:moveTo>
                <a:lnTo>
                  <a:pt x="26608" y="23058"/>
                </a:lnTo>
                <a:lnTo>
                  <a:pt x="119739" y="23058"/>
                </a:lnTo>
                <a:lnTo>
                  <a:pt x="119739" y="0"/>
                </a:lnTo>
                <a:lnTo>
                  <a:pt x="266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5"/>
          <p:cNvSpPr/>
          <p:nvPr/>
        </p:nvSpPr>
        <p:spPr>
          <a:xfrm>
            <a:off x="5804415" y="350269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5"/>
          <p:cNvSpPr/>
          <p:nvPr/>
        </p:nvSpPr>
        <p:spPr>
          <a:xfrm>
            <a:off x="7402166" y="350269"/>
            <a:ext cx="1557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91" y="90389"/>
                </a:moveTo>
                <a:cubicBezTo>
                  <a:pt x="67684" y="90389"/>
                  <a:pt x="75073" y="85936"/>
                  <a:pt x="75073" y="79480"/>
                </a:cubicBezTo>
                <a:cubicBezTo>
                  <a:pt x="75073" y="73024"/>
                  <a:pt x="68571" y="67458"/>
                  <a:pt x="60591" y="67458"/>
                </a:cubicBezTo>
                <a:cubicBezTo>
                  <a:pt x="52610" y="67458"/>
                  <a:pt x="44630" y="73024"/>
                  <a:pt x="44630" y="79480"/>
                </a:cubicBezTo>
                <a:cubicBezTo>
                  <a:pt x="44630" y="85936"/>
                  <a:pt x="51724" y="90389"/>
                  <a:pt x="60591" y="90389"/>
                </a:cubicBezTo>
                <a:close/>
                <a:moveTo>
                  <a:pt x="105221" y="39183"/>
                </a:moveTo>
                <a:lnTo>
                  <a:pt x="98128" y="39183"/>
                </a:lnTo>
                <a:lnTo>
                  <a:pt x="98128" y="28274"/>
                </a:lnTo>
                <a:cubicBezTo>
                  <a:pt x="98128" y="12022"/>
                  <a:pt x="81576" y="0"/>
                  <a:pt x="60591" y="0"/>
                </a:cubicBezTo>
                <a:cubicBezTo>
                  <a:pt x="39605" y="0"/>
                  <a:pt x="21576" y="12022"/>
                  <a:pt x="21576" y="28274"/>
                </a:cubicBezTo>
                <a:lnTo>
                  <a:pt x="36059" y="28274"/>
                </a:lnTo>
                <a:cubicBezTo>
                  <a:pt x="36059" y="18478"/>
                  <a:pt x="48177" y="10909"/>
                  <a:pt x="60591" y="10909"/>
                </a:cubicBezTo>
                <a:cubicBezTo>
                  <a:pt x="72709" y="10909"/>
                  <a:pt x="83645" y="18478"/>
                  <a:pt x="83645" y="28274"/>
                </a:cubicBezTo>
                <a:lnTo>
                  <a:pt x="83645" y="39183"/>
                </a:lnTo>
                <a:lnTo>
                  <a:pt x="14187" y="39183"/>
                </a:lnTo>
                <a:cubicBezTo>
                  <a:pt x="5615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5615" y="119777"/>
                  <a:pt x="14187" y="119777"/>
                </a:cubicBezTo>
                <a:lnTo>
                  <a:pt x="105221" y="119777"/>
                </a:lnTo>
                <a:cubicBezTo>
                  <a:pt x="114088" y="119777"/>
                  <a:pt x="119704" y="114211"/>
                  <a:pt x="119704" y="107755"/>
                </a:cubicBezTo>
                <a:lnTo>
                  <a:pt x="119704" y="51205"/>
                </a:lnTo>
                <a:cubicBezTo>
                  <a:pt x="119704" y="44749"/>
                  <a:pt x="114088" y="39183"/>
                  <a:pt x="105221" y="39183"/>
                </a:cubicBezTo>
                <a:close/>
                <a:moveTo>
                  <a:pt x="105221" y="107755"/>
                </a:moveTo>
                <a:lnTo>
                  <a:pt x="14187" y="107755"/>
                </a:lnTo>
                <a:lnTo>
                  <a:pt x="14187" y="51205"/>
                </a:lnTo>
                <a:lnTo>
                  <a:pt x="105221" y="51205"/>
                </a:lnTo>
                <a:lnTo>
                  <a:pt x="105221" y="1077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6"/>
          <p:cNvSpPr/>
          <p:nvPr/>
        </p:nvSpPr>
        <p:spPr>
          <a:xfrm>
            <a:off x="1454117" y="2246738"/>
            <a:ext cx="174900" cy="17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359" y="39417"/>
                </a:moveTo>
                <a:lnTo>
                  <a:pt x="53388" y="39417"/>
                </a:lnTo>
                <a:lnTo>
                  <a:pt x="53388" y="53388"/>
                </a:lnTo>
                <a:lnTo>
                  <a:pt x="67359" y="53388"/>
                </a:lnTo>
                <a:lnTo>
                  <a:pt x="67359" y="39417"/>
                </a:lnTo>
                <a:close/>
                <a:moveTo>
                  <a:pt x="94303" y="39417"/>
                </a:moveTo>
                <a:lnTo>
                  <a:pt x="80083" y="39417"/>
                </a:lnTo>
                <a:lnTo>
                  <a:pt x="80083" y="53388"/>
                </a:lnTo>
                <a:lnTo>
                  <a:pt x="94303" y="53388"/>
                </a:lnTo>
                <a:lnTo>
                  <a:pt x="94303" y="39417"/>
                </a:lnTo>
                <a:close/>
                <a:moveTo>
                  <a:pt x="113264" y="82827"/>
                </a:moveTo>
                <a:cubicBezTo>
                  <a:pt x="105779" y="82827"/>
                  <a:pt x="98045" y="81580"/>
                  <a:pt x="89064" y="79085"/>
                </a:cubicBezTo>
                <a:cubicBezTo>
                  <a:pt x="87817" y="77588"/>
                  <a:pt x="85322" y="79085"/>
                  <a:pt x="82827" y="80332"/>
                </a:cubicBezTo>
                <a:lnTo>
                  <a:pt x="68607" y="95550"/>
                </a:lnTo>
                <a:cubicBezTo>
                  <a:pt x="49646" y="85322"/>
                  <a:pt x="34428" y="70103"/>
                  <a:pt x="24199" y="50893"/>
                </a:cubicBezTo>
                <a:lnTo>
                  <a:pt x="39417" y="36923"/>
                </a:lnTo>
                <a:cubicBezTo>
                  <a:pt x="40665" y="34428"/>
                  <a:pt x="41912" y="31683"/>
                  <a:pt x="40665" y="29189"/>
                </a:cubicBezTo>
                <a:cubicBezTo>
                  <a:pt x="38170" y="22952"/>
                  <a:pt x="36923" y="13970"/>
                  <a:pt x="36923" y="6237"/>
                </a:cubicBezTo>
                <a:cubicBezTo>
                  <a:pt x="36923" y="2494"/>
                  <a:pt x="34428" y="0"/>
                  <a:pt x="30436" y="0"/>
                </a:cubicBezTo>
                <a:lnTo>
                  <a:pt x="7484" y="0"/>
                </a:lnTo>
                <a:cubicBezTo>
                  <a:pt x="2494" y="0"/>
                  <a:pt x="0" y="2494"/>
                  <a:pt x="0" y="6237"/>
                </a:cubicBezTo>
                <a:cubicBezTo>
                  <a:pt x="0" y="68856"/>
                  <a:pt x="50893" y="119750"/>
                  <a:pt x="113264" y="119750"/>
                </a:cubicBezTo>
                <a:cubicBezTo>
                  <a:pt x="117255" y="119750"/>
                  <a:pt x="119750" y="117255"/>
                  <a:pt x="119750" y="113513"/>
                </a:cubicBezTo>
                <a:lnTo>
                  <a:pt x="119750" y="89064"/>
                </a:lnTo>
                <a:cubicBezTo>
                  <a:pt x="119750" y="85322"/>
                  <a:pt x="117255" y="82827"/>
                  <a:pt x="113264" y="82827"/>
                </a:cubicBezTo>
                <a:close/>
                <a:moveTo>
                  <a:pt x="107027" y="39417"/>
                </a:moveTo>
                <a:lnTo>
                  <a:pt x="107027" y="53388"/>
                </a:lnTo>
                <a:lnTo>
                  <a:pt x="119750" y="53388"/>
                </a:lnTo>
                <a:lnTo>
                  <a:pt x="119750" y="39417"/>
                </a:lnTo>
                <a:lnTo>
                  <a:pt x="107027" y="394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6"/>
          <p:cNvSpPr/>
          <p:nvPr/>
        </p:nvSpPr>
        <p:spPr>
          <a:xfrm>
            <a:off x="2961885" y="2275645"/>
            <a:ext cx="157500" cy="21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604" y="119797"/>
                </a:moveTo>
                <a:lnTo>
                  <a:pt x="37116" y="119797"/>
                </a:lnTo>
                <a:lnTo>
                  <a:pt x="37116" y="108484"/>
                </a:lnTo>
                <a:lnTo>
                  <a:pt x="22604" y="108484"/>
                </a:lnTo>
                <a:lnTo>
                  <a:pt x="22604" y="119797"/>
                </a:lnTo>
                <a:close/>
                <a:moveTo>
                  <a:pt x="52744" y="119797"/>
                </a:moveTo>
                <a:lnTo>
                  <a:pt x="66976" y="119797"/>
                </a:lnTo>
                <a:lnTo>
                  <a:pt x="66976" y="108484"/>
                </a:lnTo>
                <a:lnTo>
                  <a:pt x="52744" y="108484"/>
                </a:lnTo>
                <a:lnTo>
                  <a:pt x="52744" y="119797"/>
                </a:lnTo>
                <a:close/>
                <a:moveTo>
                  <a:pt x="66976" y="0"/>
                </a:moveTo>
                <a:lnTo>
                  <a:pt x="52744" y="0"/>
                </a:lnTo>
                <a:lnTo>
                  <a:pt x="52744" y="54747"/>
                </a:lnTo>
                <a:lnTo>
                  <a:pt x="66976" y="54747"/>
                </a:lnTo>
                <a:lnTo>
                  <a:pt x="66976" y="0"/>
                </a:lnTo>
                <a:close/>
                <a:moveTo>
                  <a:pt x="94046" y="13535"/>
                </a:moveTo>
                <a:lnTo>
                  <a:pt x="84000" y="20808"/>
                </a:lnTo>
                <a:cubicBezTo>
                  <a:pt x="95441" y="26868"/>
                  <a:pt x="104093" y="37171"/>
                  <a:pt x="104093" y="49696"/>
                </a:cubicBezTo>
                <a:cubicBezTo>
                  <a:pt x="104093" y="67272"/>
                  <a:pt x="84000" y="81616"/>
                  <a:pt x="59720" y="81616"/>
                </a:cubicBezTo>
                <a:cubicBezTo>
                  <a:pt x="35441" y="81616"/>
                  <a:pt x="14232" y="67272"/>
                  <a:pt x="14232" y="49696"/>
                </a:cubicBezTo>
                <a:cubicBezTo>
                  <a:pt x="14232" y="37171"/>
                  <a:pt x="24279" y="26868"/>
                  <a:pt x="37116" y="21818"/>
                </a:cubicBezTo>
                <a:lnTo>
                  <a:pt x="25674" y="13535"/>
                </a:lnTo>
                <a:cubicBezTo>
                  <a:pt x="9767" y="21818"/>
                  <a:pt x="0" y="34141"/>
                  <a:pt x="0" y="49696"/>
                </a:cubicBezTo>
                <a:cubicBezTo>
                  <a:pt x="0" y="73333"/>
                  <a:pt x="27069" y="91919"/>
                  <a:pt x="59720" y="91919"/>
                </a:cubicBezTo>
                <a:cubicBezTo>
                  <a:pt x="92651" y="91919"/>
                  <a:pt x="119720" y="73333"/>
                  <a:pt x="119720" y="49696"/>
                </a:cubicBezTo>
                <a:cubicBezTo>
                  <a:pt x="119720" y="34141"/>
                  <a:pt x="108279" y="21818"/>
                  <a:pt x="94046" y="13535"/>
                </a:cubicBezTo>
                <a:close/>
                <a:moveTo>
                  <a:pt x="81209" y="119797"/>
                </a:moveTo>
                <a:lnTo>
                  <a:pt x="96837" y="119797"/>
                </a:lnTo>
                <a:lnTo>
                  <a:pt x="96837" y="108484"/>
                </a:lnTo>
                <a:lnTo>
                  <a:pt x="81209" y="108484"/>
                </a:lnTo>
                <a:lnTo>
                  <a:pt x="81209" y="11979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6"/>
          <p:cNvSpPr/>
          <p:nvPr/>
        </p:nvSpPr>
        <p:spPr>
          <a:xfrm>
            <a:off x="4411846" y="2343094"/>
            <a:ext cx="136500" cy="22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8288" y="119804"/>
                </a:moveTo>
                <a:lnTo>
                  <a:pt x="34652" y="119804"/>
                </a:lnTo>
                <a:lnTo>
                  <a:pt x="34652" y="109853"/>
                </a:lnTo>
                <a:lnTo>
                  <a:pt x="18288" y="109853"/>
                </a:lnTo>
                <a:lnTo>
                  <a:pt x="18288" y="119804"/>
                </a:lnTo>
                <a:close/>
                <a:moveTo>
                  <a:pt x="60641" y="62829"/>
                </a:moveTo>
                <a:cubicBezTo>
                  <a:pt x="75401" y="62829"/>
                  <a:pt x="85347" y="56000"/>
                  <a:pt x="85347" y="47024"/>
                </a:cubicBezTo>
                <a:lnTo>
                  <a:pt x="85347" y="16000"/>
                </a:lnTo>
                <a:cubicBezTo>
                  <a:pt x="85347" y="7024"/>
                  <a:pt x="75401" y="0"/>
                  <a:pt x="60641" y="0"/>
                </a:cubicBezTo>
                <a:cubicBezTo>
                  <a:pt x="45882" y="0"/>
                  <a:pt x="34652" y="7024"/>
                  <a:pt x="34652" y="16000"/>
                </a:cubicBezTo>
                <a:lnTo>
                  <a:pt x="34652" y="47024"/>
                </a:lnTo>
                <a:cubicBezTo>
                  <a:pt x="34652" y="56000"/>
                  <a:pt x="45882" y="62829"/>
                  <a:pt x="60641" y="62829"/>
                </a:cubicBezTo>
                <a:close/>
                <a:moveTo>
                  <a:pt x="52620" y="119804"/>
                </a:moveTo>
                <a:lnTo>
                  <a:pt x="68983" y="119804"/>
                </a:lnTo>
                <a:lnTo>
                  <a:pt x="68983" y="109853"/>
                </a:lnTo>
                <a:lnTo>
                  <a:pt x="52620" y="109853"/>
                </a:lnTo>
                <a:lnTo>
                  <a:pt x="52620" y="119804"/>
                </a:lnTo>
                <a:close/>
                <a:moveTo>
                  <a:pt x="85347" y="119804"/>
                </a:moveTo>
                <a:lnTo>
                  <a:pt x="103315" y="119804"/>
                </a:lnTo>
                <a:lnTo>
                  <a:pt x="103315" y="109853"/>
                </a:lnTo>
                <a:lnTo>
                  <a:pt x="85347" y="109853"/>
                </a:lnTo>
                <a:lnTo>
                  <a:pt x="85347" y="119804"/>
                </a:lnTo>
                <a:close/>
                <a:moveTo>
                  <a:pt x="119679" y="47024"/>
                </a:moveTo>
                <a:lnTo>
                  <a:pt x="106524" y="47024"/>
                </a:lnTo>
                <a:cubicBezTo>
                  <a:pt x="106524" y="62829"/>
                  <a:pt x="84705" y="73951"/>
                  <a:pt x="60641" y="73951"/>
                </a:cubicBezTo>
                <a:cubicBezTo>
                  <a:pt x="36898" y="73951"/>
                  <a:pt x="14759" y="62829"/>
                  <a:pt x="14759" y="47024"/>
                </a:cubicBezTo>
                <a:lnTo>
                  <a:pt x="0" y="47024"/>
                </a:lnTo>
                <a:cubicBezTo>
                  <a:pt x="0" y="64975"/>
                  <a:pt x="23101" y="79804"/>
                  <a:pt x="52620" y="81756"/>
                </a:cubicBezTo>
                <a:lnTo>
                  <a:pt x="52620" y="98731"/>
                </a:lnTo>
                <a:lnTo>
                  <a:pt x="68983" y="98731"/>
                </a:lnTo>
                <a:lnTo>
                  <a:pt x="68983" y="81756"/>
                </a:lnTo>
                <a:cubicBezTo>
                  <a:pt x="96898" y="79804"/>
                  <a:pt x="119679" y="64975"/>
                  <a:pt x="119679" y="470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6"/>
          <p:cNvSpPr/>
          <p:nvPr/>
        </p:nvSpPr>
        <p:spPr>
          <a:xfrm>
            <a:off x="5911585" y="2412148"/>
            <a:ext cx="211800" cy="1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301" y="42890"/>
                </a:moveTo>
                <a:lnTo>
                  <a:pt x="64219" y="2343"/>
                </a:lnTo>
                <a:cubicBezTo>
                  <a:pt x="63190" y="1171"/>
                  <a:pt x="61543" y="0"/>
                  <a:pt x="59897" y="0"/>
                </a:cubicBezTo>
                <a:cubicBezTo>
                  <a:pt x="58456" y="0"/>
                  <a:pt x="56809" y="0"/>
                  <a:pt x="55780" y="2343"/>
                </a:cubicBezTo>
                <a:lnTo>
                  <a:pt x="31492" y="42890"/>
                </a:lnTo>
                <a:lnTo>
                  <a:pt x="5351" y="42890"/>
                </a:lnTo>
                <a:cubicBezTo>
                  <a:pt x="2058" y="42890"/>
                  <a:pt x="0" y="45468"/>
                  <a:pt x="0" y="50156"/>
                </a:cubicBezTo>
                <a:lnTo>
                  <a:pt x="0" y="51328"/>
                </a:lnTo>
                <a:lnTo>
                  <a:pt x="13584" y="110156"/>
                </a:lnTo>
                <a:cubicBezTo>
                  <a:pt x="14819" y="114843"/>
                  <a:pt x="18936" y="119765"/>
                  <a:pt x="24082" y="119765"/>
                </a:cubicBezTo>
                <a:lnTo>
                  <a:pt x="95711" y="119765"/>
                </a:lnTo>
                <a:cubicBezTo>
                  <a:pt x="99828" y="119765"/>
                  <a:pt x="104150" y="114843"/>
                  <a:pt x="106209" y="110156"/>
                </a:cubicBezTo>
                <a:lnTo>
                  <a:pt x="119794" y="51328"/>
                </a:lnTo>
                <a:lnTo>
                  <a:pt x="119794" y="50156"/>
                </a:lnTo>
                <a:cubicBezTo>
                  <a:pt x="119794" y="45468"/>
                  <a:pt x="117735" y="42890"/>
                  <a:pt x="113619" y="42890"/>
                </a:cubicBezTo>
                <a:lnTo>
                  <a:pt x="88301" y="42890"/>
                </a:lnTo>
                <a:close/>
                <a:moveTo>
                  <a:pt x="43018" y="42890"/>
                </a:moveTo>
                <a:lnTo>
                  <a:pt x="59897" y="15468"/>
                </a:lnTo>
                <a:lnTo>
                  <a:pt x="76775" y="42890"/>
                </a:lnTo>
                <a:lnTo>
                  <a:pt x="43018" y="42890"/>
                </a:lnTo>
                <a:close/>
                <a:moveTo>
                  <a:pt x="59897" y="93281"/>
                </a:moveTo>
                <a:cubicBezTo>
                  <a:pt x="53722" y="93281"/>
                  <a:pt x="49399" y="87890"/>
                  <a:pt x="49399" y="81328"/>
                </a:cubicBezTo>
                <a:cubicBezTo>
                  <a:pt x="49399" y="74765"/>
                  <a:pt x="53722" y="68203"/>
                  <a:pt x="59897" y="68203"/>
                </a:cubicBezTo>
                <a:cubicBezTo>
                  <a:pt x="66277" y="68203"/>
                  <a:pt x="71423" y="74765"/>
                  <a:pt x="71423" y="81328"/>
                </a:cubicBezTo>
                <a:cubicBezTo>
                  <a:pt x="71423" y="87890"/>
                  <a:pt x="66277" y="93281"/>
                  <a:pt x="59897" y="932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6"/>
          <p:cNvSpPr/>
          <p:nvPr/>
        </p:nvSpPr>
        <p:spPr>
          <a:xfrm>
            <a:off x="7506062" y="2460325"/>
            <a:ext cx="195900" cy="19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6579" y="95684"/>
                </a:moveTo>
                <a:cubicBezTo>
                  <a:pt x="29665" y="95684"/>
                  <a:pt x="23866" y="101313"/>
                  <a:pt x="23866" y="108292"/>
                </a:cubicBezTo>
                <a:cubicBezTo>
                  <a:pt x="23866" y="115046"/>
                  <a:pt x="30334" y="119774"/>
                  <a:pt x="36579" y="119774"/>
                </a:cubicBezTo>
                <a:cubicBezTo>
                  <a:pt x="42825" y="119774"/>
                  <a:pt x="47955" y="115046"/>
                  <a:pt x="47955" y="108292"/>
                </a:cubicBezTo>
                <a:cubicBezTo>
                  <a:pt x="47955" y="101313"/>
                  <a:pt x="42156" y="95684"/>
                  <a:pt x="36579" y="95684"/>
                </a:cubicBezTo>
                <a:close/>
                <a:moveTo>
                  <a:pt x="0" y="0"/>
                </a:moveTo>
                <a:lnTo>
                  <a:pt x="0" y="11482"/>
                </a:lnTo>
                <a:lnTo>
                  <a:pt x="12490" y="11482"/>
                </a:lnTo>
                <a:lnTo>
                  <a:pt x="34126" y="57636"/>
                </a:lnTo>
                <a:lnTo>
                  <a:pt x="25204" y="72495"/>
                </a:lnTo>
                <a:cubicBezTo>
                  <a:pt x="25204" y="73621"/>
                  <a:pt x="23866" y="76097"/>
                  <a:pt x="23866" y="78348"/>
                </a:cubicBezTo>
                <a:cubicBezTo>
                  <a:pt x="23866" y="85328"/>
                  <a:pt x="29665" y="89831"/>
                  <a:pt x="36579" y="89831"/>
                </a:cubicBezTo>
                <a:lnTo>
                  <a:pt x="107286" y="89831"/>
                </a:lnTo>
                <a:lnTo>
                  <a:pt x="107286" y="78348"/>
                </a:lnTo>
                <a:lnTo>
                  <a:pt x="38810" y="78348"/>
                </a:lnTo>
                <a:cubicBezTo>
                  <a:pt x="37695" y="78348"/>
                  <a:pt x="37695" y="77223"/>
                  <a:pt x="37695" y="77223"/>
                </a:cubicBezTo>
                <a:lnTo>
                  <a:pt x="37695" y="76097"/>
                </a:lnTo>
                <a:lnTo>
                  <a:pt x="42156" y="65741"/>
                </a:lnTo>
                <a:lnTo>
                  <a:pt x="86765" y="65741"/>
                </a:lnTo>
                <a:cubicBezTo>
                  <a:pt x="91226" y="65741"/>
                  <a:pt x="94572" y="63264"/>
                  <a:pt x="97026" y="59887"/>
                </a:cubicBezTo>
                <a:lnTo>
                  <a:pt x="118661" y="20712"/>
                </a:lnTo>
                <a:cubicBezTo>
                  <a:pt x="119776" y="19587"/>
                  <a:pt x="119776" y="19587"/>
                  <a:pt x="119776" y="18461"/>
                </a:cubicBezTo>
                <a:cubicBezTo>
                  <a:pt x="119776" y="13958"/>
                  <a:pt x="117546" y="11482"/>
                  <a:pt x="113977" y="11482"/>
                </a:cubicBezTo>
                <a:lnTo>
                  <a:pt x="25204" y="11482"/>
                </a:lnTo>
                <a:lnTo>
                  <a:pt x="20520" y="0"/>
                </a:lnTo>
                <a:lnTo>
                  <a:pt x="0" y="0"/>
                </a:lnTo>
                <a:close/>
                <a:moveTo>
                  <a:pt x="95687" y="95684"/>
                </a:moveTo>
                <a:cubicBezTo>
                  <a:pt x="88996" y="95684"/>
                  <a:pt x="83197" y="101313"/>
                  <a:pt x="83197" y="108292"/>
                </a:cubicBezTo>
                <a:cubicBezTo>
                  <a:pt x="83197" y="115046"/>
                  <a:pt x="88996" y="119774"/>
                  <a:pt x="95687" y="119774"/>
                </a:cubicBezTo>
                <a:cubicBezTo>
                  <a:pt x="102602" y="119774"/>
                  <a:pt x="107286" y="115046"/>
                  <a:pt x="107286" y="108292"/>
                </a:cubicBezTo>
                <a:cubicBezTo>
                  <a:pt x="107286" y="101313"/>
                  <a:pt x="102602" y="95684"/>
                  <a:pt x="95687" y="956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6"/>
          <p:cNvSpPr/>
          <p:nvPr/>
        </p:nvSpPr>
        <p:spPr>
          <a:xfrm>
            <a:off x="1454117" y="3356432"/>
            <a:ext cx="174900" cy="11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28"/>
                </a:moveTo>
                <a:lnTo>
                  <a:pt x="40665" y="119628"/>
                </a:lnTo>
                <a:lnTo>
                  <a:pt x="40665" y="98823"/>
                </a:lnTo>
                <a:lnTo>
                  <a:pt x="0" y="98823"/>
                </a:lnTo>
                <a:lnTo>
                  <a:pt x="0" y="119628"/>
                </a:lnTo>
                <a:close/>
                <a:moveTo>
                  <a:pt x="0" y="0"/>
                </a:moveTo>
                <a:lnTo>
                  <a:pt x="0" y="18947"/>
                </a:lnTo>
                <a:lnTo>
                  <a:pt x="119750" y="18947"/>
                </a:lnTo>
                <a:lnTo>
                  <a:pt x="119750" y="0"/>
                </a:lnTo>
                <a:lnTo>
                  <a:pt x="0" y="0"/>
                </a:lnTo>
                <a:close/>
                <a:moveTo>
                  <a:pt x="0" y="70216"/>
                </a:moveTo>
                <a:lnTo>
                  <a:pt x="80083" y="70216"/>
                </a:lnTo>
                <a:lnTo>
                  <a:pt x="80083" y="49411"/>
                </a:lnTo>
                <a:lnTo>
                  <a:pt x="0" y="49411"/>
                </a:lnTo>
                <a:lnTo>
                  <a:pt x="0" y="70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6"/>
          <p:cNvSpPr/>
          <p:nvPr/>
        </p:nvSpPr>
        <p:spPr>
          <a:xfrm>
            <a:off x="2941010" y="3385338"/>
            <a:ext cx="195900" cy="18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46" y="96804"/>
                </a:moveTo>
                <a:lnTo>
                  <a:pt x="97026" y="119763"/>
                </a:lnTo>
                <a:lnTo>
                  <a:pt x="87881" y="75029"/>
                </a:lnTo>
                <a:lnTo>
                  <a:pt x="119776" y="45917"/>
                </a:lnTo>
                <a:lnTo>
                  <a:pt x="76505" y="41183"/>
                </a:lnTo>
                <a:lnTo>
                  <a:pt x="60446" y="0"/>
                </a:lnTo>
                <a:lnTo>
                  <a:pt x="43494" y="41183"/>
                </a:lnTo>
                <a:lnTo>
                  <a:pt x="0" y="45917"/>
                </a:lnTo>
                <a:lnTo>
                  <a:pt x="33234" y="75029"/>
                </a:lnTo>
                <a:lnTo>
                  <a:pt x="22973" y="119763"/>
                </a:lnTo>
                <a:lnTo>
                  <a:pt x="60446" y="968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56"/>
          <p:cNvSpPr/>
          <p:nvPr/>
        </p:nvSpPr>
        <p:spPr>
          <a:xfrm>
            <a:off x="4382944" y="3449576"/>
            <a:ext cx="195900" cy="18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76" y="45917"/>
                </a:moveTo>
                <a:lnTo>
                  <a:pt x="76424" y="41183"/>
                </a:lnTo>
                <a:lnTo>
                  <a:pt x="60335" y="0"/>
                </a:lnTo>
                <a:lnTo>
                  <a:pt x="43351" y="41183"/>
                </a:lnTo>
                <a:lnTo>
                  <a:pt x="0" y="45917"/>
                </a:lnTo>
                <a:lnTo>
                  <a:pt x="33072" y="75029"/>
                </a:lnTo>
                <a:lnTo>
                  <a:pt x="22793" y="119763"/>
                </a:lnTo>
                <a:lnTo>
                  <a:pt x="60335" y="96804"/>
                </a:lnTo>
                <a:lnTo>
                  <a:pt x="96983" y="119763"/>
                </a:lnTo>
                <a:lnTo>
                  <a:pt x="87821" y="75029"/>
                </a:lnTo>
                <a:lnTo>
                  <a:pt x="119776" y="45917"/>
                </a:lnTo>
                <a:close/>
                <a:moveTo>
                  <a:pt x="60335" y="84733"/>
                </a:moveTo>
                <a:lnTo>
                  <a:pt x="60335" y="25325"/>
                </a:lnTo>
                <a:lnTo>
                  <a:pt x="70614" y="50650"/>
                </a:lnTo>
                <a:lnTo>
                  <a:pt x="96983" y="53254"/>
                </a:lnTo>
                <a:lnTo>
                  <a:pt x="76424" y="71242"/>
                </a:lnTo>
                <a:lnTo>
                  <a:pt x="82234" y="99171"/>
                </a:lnTo>
                <a:lnTo>
                  <a:pt x="60335" y="8473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56"/>
          <p:cNvSpPr/>
          <p:nvPr/>
        </p:nvSpPr>
        <p:spPr>
          <a:xfrm>
            <a:off x="5921220" y="3531478"/>
            <a:ext cx="194400" cy="18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74" y="45917"/>
                </a:moveTo>
                <a:lnTo>
                  <a:pt x="77142" y="42366"/>
                </a:lnTo>
                <a:lnTo>
                  <a:pt x="59774" y="0"/>
                </a:lnTo>
                <a:lnTo>
                  <a:pt x="42631" y="42366"/>
                </a:lnTo>
                <a:lnTo>
                  <a:pt x="0" y="45917"/>
                </a:lnTo>
                <a:lnTo>
                  <a:pt x="32255" y="76213"/>
                </a:lnTo>
                <a:lnTo>
                  <a:pt x="23007" y="119763"/>
                </a:lnTo>
                <a:lnTo>
                  <a:pt x="59774" y="96568"/>
                </a:lnTo>
                <a:lnTo>
                  <a:pt x="96766" y="119763"/>
                </a:lnTo>
                <a:lnTo>
                  <a:pt x="87518" y="76213"/>
                </a:lnTo>
                <a:lnTo>
                  <a:pt x="119774" y="45917"/>
                </a:lnTo>
                <a:close/>
                <a:moveTo>
                  <a:pt x="59774" y="84497"/>
                </a:moveTo>
                <a:lnTo>
                  <a:pt x="36766" y="99171"/>
                </a:lnTo>
                <a:lnTo>
                  <a:pt x="43759" y="72426"/>
                </a:lnTo>
                <a:lnTo>
                  <a:pt x="23007" y="54437"/>
                </a:lnTo>
                <a:lnTo>
                  <a:pt x="49398" y="51834"/>
                </a:lnTo>
                <a:lnTo>
                  <a:pt x="59774" y="26508"/>
                </a:lnTo>
                <a:lnTo>
                  <a:pt x="70150" y="51834"/>
                </a:lnTo>
                <a:lnTo>
                  <a:pt x="96766" y="54437"/>
                </a:lnTo>
                <a:lnTo>
                  <a:pt x="77142" y="72426"/>
                </a:lnTo>
                <a:lnTo>
                  <a:pt x="82781" y="99171"/>
                </a:lnTo>
                <a:lnTo>
                  <a:pt x="59774" y="8449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56"/>
          <p:cNvSpPr/>
          <p:nvPr/>
        </p:nvSpPr>
        <p:spPr>
          <a:xfrm>
            <a:off x="7544599" y="3497753"/>
            <a:ext cx="117300" cy="11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928" y="91856"/>
                </a:moveTo>
                <a:lnTo>
                  <a:pt x="96965" y="119609"/>
                </a:lnTo>
                <a:lnTo>
                  <a:pt x="83591" y="73876"/>
                </a:lnTo>
                <a:lnTo>
                  <a:pt x="119628" y="45732"/>
                </a:lnTo>
                <a:lnTo>
                  <a:pt x="74303" y="45732"/>
                </a:lnTo>
                <a:lnTo>
                  <a:pt x="60928" y="0"/>
                </a:lnTo>
                <a:lnTo>
                  <a:pt x="45696" y="45732"/>
                </a:lnTo>
                <a:lnTo>
                  <a:pt x="0" y="45732"/>
                </a:lnTo>
                <a:lnTo>
                  <a:pt x="38266" y="73876"/>
                </a:lnTo>
                <a:lnTo>
                  <a:pt x="23034" y="119609"/>
                </a:lnTo>
                <a:lnTo>
                  <a:pt x="60928" y="9185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6"/>
          <p:cNvSpPr/>
          <p:nvPr/>
        </p:nvSpPr>
        <p:spPr>
          <a:xfrm>
            <a:off x="1454117" y="4564088"/>
            <a:ext cx="174900" cy="15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264" y="0"/>
                </a:moveTo>
                <a:lnTo>
                  <a:pt x="7484" y="0"/>
                </a:lnTo>
                <a:lnTo>
                  <a:pt x="7484" y="14400"/>
                </a:lnTo>
                <a:lnTo>
                  <a:pt x="113264" y="14400"/>
                </a:lnTo>
                <a:lnTo>
                  <a:pt x="113264" y="0"/>
                </a:lnTo>
                <a:close/>
                <a:moveTo>
                  <a:pt x="119750" y="75105"/>
                </a:moveTo>
                <a:lnTo>
                  <a:pt x="119750" y="59011"/>
                </a:lnTo>
                <a:lnTo>
                  <a:pt x="113264" y="21458"/>
                </a:lnTo>
                <a:lnTo>
                  <a:pt x="7484" y="21458"/>
                </a:lnTo>
                <a:lnTo>
                  <a:pt x="0" y="59011"/>
                </a:lnTo>
                <a:lnTo>
                  <a:pt x="0" y="75105"/>
                </a:lnTo>
                <a:lnTo>
                  <a:pt x="7484" y="75105"/>
                </a:lnTo>
                <a:lnTo>
                  <a:pt x="7484" y="119717"/>
                </a:lnTo>
                <a:lnTo>
                  <a:pt x="73846" y="119717"/>
                </a:lnTo>
                <a:lnTo>
                  <a:pt x="73846" y="75105"/>
                </a:lnTo>
                <a:lnTo>
                  <a:pt x="100540" y="75105"/>
                </a:lnTo>
                <a:lnTo>
                  <a:pt x="100540" y="119717"/>
                </a:lnTo>
                <a:lnTo>
                  <a:pt x="113264" y="119717"/>
                </a:lnTo>
                <a:lnTo>
                  <a:pt x="113264" y="75105"/>
                </a:lnTo>
                <a:lnTo>
                  <a:pt x="119750" y="75105"/>
                </a:lnTo>
                <a:close/>
                <a:moveTo>
                  <a:pt x="59875" y="105317"/>
                </a:moveTo>
                <a:lnTo>
                  <a:pt x="20207" y="105317"/>
                </a:lnTo>
                <a:lnTo>
                  <a:pt x="20207" y="75105"/>
                </a:lnTo>
                <a:lnTo>
                  <a:pt x="59875" y="75105"/>
                </a:lnTo>
                <a:lnTo>
                  <a:pt x="59875" y="1053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6"/>
          <p:cNvSpPr/>
          <p:nvPr/>
        </p:nvSpPr>
        <p:spPr>
          <a:xfrm>
            <a:off x="2971519" y="4679714"/>
            <a:ext cx="30600" cy="3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554" y="58536"/>
                </a:moveTo>
                <a:cubicBezTo>
                  <a:pt x="118554" y="74634"/>
                  <a:pt x="118554" y="81951"/>
                  <a:pt x="111325" y="89268"/>
                </a:cubicBezTo>
                <a:cubicBezTo>
                  <a:pt x="104096" y="96585"/>
                  <a:pt x="96867" y="103902"/>
                  <a:pt x="89638" y="111219"/>
                </a:cubicBezTo>
                <a:cubicBezTo>
                  <a:pt x="80963" y="118536"/>
                  <a:pt x="66506" y="118536"/>
                  <a:pt x="59277" y="118536"/>
                </a:cubicBezTo>
                <a:cubicBezTo>
                  <a:pt x="52048" y="118536"/>
                  <a:pt x="37590" y="118536"/>
                  <a:pt x="30361" y="111219"/>
                </a:cubicBezTo>
                <a:cubicBezTo>
                  <a:pt x="23132" y="103902"/>
                  <a:pt x="14457" y="96585"/>
                  <a:pt x="7228" y="89268"/>
                </a:cubicBezTo>
                <a:cubicBezTo>
                  <a:pt x="0" y="81951"/>
                  <a:pt x="0" y="70243"/>
                  <a:pt x="0" y="58536"/>
                </a:cubicBezTo>
                <a:cubicBezTo>
                  <a:pt x="0" y="48292"/>
                  <a:pt x="0" y="36585"/>
                  <a:pt x="7228" y="29268"/>
                </a:cubicBezTo>
                <a:cubicBezTo>
                  <a:pt x="14457" y="21951"/>
                  <a:pt x="21686" y="10243"/>
                  <a:pt x="30361" y="7317"/>
                </a:cubicBezTo>
                <a:cubicBezTo>
                  <a:pt x="37590" y="2926"/>
                  <a:pt x="52048" y="0"/>
                  <a:pt x="59277" y="0"/>
                </a:cubicBezTo>
                <a:cubicBezTo>
                  <a:pt x="66506" y="0"/>
                  <a:pt x="80963" y="2926"/>
                  <a:pt x="89638" y="7317"/>
                </a:cubicBezTo>
                <a:cubicBezTo>
                  <a:pt x="96867" y="10243"/>
                  <a:pt x="104096" y="21951"/>
                  <a:pt x="111325" y="29268"/>
                </a:cubicBezTo>
                <a:cubicBezTo>
                  <a:pt x="118554" y="36585"/>
                  <a:pt x="118554" y="51219"/>
                  <a:pt x="118554" y="585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6"/>
          <p:cNvSpPr/>
          <p:nvPr/>
        </p:nvSpPr>
        <p:spPr>
          <a:xfrm>
            <a:off x="3079101" y="4679714"/>
            <a:ext cx="27300" cy="3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441" y="58536"/>
                </a:moveTo>
                <a:cubicBezTo>
                  <a:pt x="118441" y="74634"/>
                  <a:pt x="115324" y="80487"/>
                  <a:pt x="110649" y="89268"/>
                </a:cubicBezTo>
                <a:cubicBezTo>
                  <a:pt x="105974" y="96585"/>
                  <a:pt x="99740" y="103902"/>
                  <a:pt x="87272" y="111219"/>
                </a:cubicBezTo>
                <a:cubicBezTo>
                  <a:pt x="74805" y="118536"/>
                  <a:pt x="74805" y="118536"/>
                  <a:pt x="63896" y="118536"/>
                </a:cubicBezTo>
                <a:cubicBezTo>
                  <a:pt x="51428" y="118536"/>
                  <a:pt x="43636" y="118536"/>
                  <a:pt x="31168" y="111219"/>
                </a:cubicBezTo>
                <a:cubicBezTo>
                  <a:pt x="18701" y="103902"/>
                  <a:pt x="12467" y="96585"/>
                  <a:pt x="7792" y="89268"/>
                </a:cubicBezTo>
                <a:cubicBezTo>
                  <a:pt x="3116" y="80487"/>
                  <a:pt x="0" y="70243"/>
                  <a:pt x="0" y="58536"/>
                </a:cubicBezTo>
                <a:cubicBezTo>
                  <a:pt x="0" y="48292"/>
                  <a:pt x="3116" y="38048"/>
                  <a:pt x="7792" y="29268"/>
                </a:cubicBezTo>
                <a:cubicBezTo>
                  <a:pt x="12467" y="21951"/>
                  <a:pt x="18701" y="10243"/>
                  <a:pt x="31168" y="7317"/>
                </a:cubicBezTo>
                <a:cubicBezTo>
                  <a:pt x="43636" y="2926"/>
                  <a:pt x="46753" y="0"/>
                  <a:pt x="63896" y="0"/>
                </a:cubicBezTo>
                <a:cubicBezTo>
                  <a:pt x="71688" y="0"/>
                  <a:pt x="74805" y="2926"/>
                  <a:pt x="87272" y="7317"/>
                </a:cubicBezTo>
                <a:cubicBezTo>
                  <a:pt x="99740" y="10243"/>
                  <a:pt x="105974" y="21951"/>
                  <a:pt x="110649" y="29268"/>
                </a:cubicBezTo>
                <a:cubicBezTo>
                  <a:pt x="115324" y="38048"/>
                  <a:pt x="118441" y="51219"/>
                  <a:pt x="118441" y="585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6"/>
          <p:cNvSpPr/>
          <p:nvPr/>
        </p:nvSpPr>
        <p:spPr>
          <a:xfrm>
            <a:off x="2952250" y="4543211"/>
            <a:ext cx="174900" cy="21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79" y="38571"/>
                </a:moveTo>
                <a:cubicBezTo>
                  <a:pt x="104532" y="35306"/>
                  <a:pt x="100790" y="32244"/>
                  <a:pt x="97047" y="32244"/>
                </a:cubicBezTo>
                <a:lnTo>
                  <a:pt x="86819" y="32244"/>
                </a:lnTo>
                <a:lnTo>
                  <a:pt x="19209" y="32244"/>
                </a:lnTo>
                <a:lnTo>
                  <a:pt x="19209" y="21836"/>
                </a:lnTo>
                <a:lnTo>
                  <a:pt x="0" y="38571"/>
                </a:lnTo>
                <a:lnTo>
                  <a:pt x="12723" y="48979"/>
                </a:lnTo>
                <a:lnTo>
                  <a:pt x="19209" y="54081"/>
                </a:lnTo>
                <a:lnTo>
                  <a:pt x="19209" y="43673"/>
                </a:lnTo>
                <a:lnTo>
                  <a:pt x="98295" y="43673"/>
                </a:lnTo>
                <a:lnTo>
                  <a:pt x="105779" y="65714"/>
                </a:lnTo>
                <a:lnTo>
                  <a:pt x="0" y="65714"/>
                </a:lnTo>
                <a:lnTo>
                  <a:pt x="0" y="114693"/>
                </a:lnTo>
                <a:cubicBezTo>
                  <a:pt x="0" y="117755"/>
                  <a:pt x="2494" y="119795"/>
                  <a:pt x="6486" y="119795"/>
                </a:cubicBezTo>
                <a:lnTo>
                  <a:pt x="12723" y="119795"/>
                </a:lnTo>
                <a:cubicBezTo>
                  <a:pt x="16715" y="119795"/>
                  <a:pt x="19209" y="117755"/>
                  <a:pt x="19209" y="114693"/>
                </a:cubicBezTo>
                <a:lnTo>
                  <a:pt x="19209" y="109387"/>
                </a:lnTo>
                <a:lnTo>
                  <a:pt x="99542" y="109387"/>
                </a:lnTo>
                <a:lnTo>
                  <a:pt x="99542" y="114693"/>
                </a:lnTo>
                <a:cubicBezTo>
                  <a:pt x="99542" y="117755"/>
                  <a:pt x="102037" y="119795"/>
                  <a:pt x="105779" y="119795"/>
                </a:cubicBezTo>
                <a:lnTo>
                  <a:pt x="113513" y="119795"/>
                </a:lnTo>
                <a:cubicBezTo>
                  <a:pt x="117255" y="119795"/>
                  <a:pt x="119750" y="117755"/>
                  <a:pt x="119750" y="114693"/>
                </a:cubicBezTo>
                <a:lnTo>
                  <a:pt x="119750" y="70816"/>
                </a:lnTo>
                <a:lnTo>
                  <a:pt x="105779" y="38571"/>
                </a:lnTo>
                <a:close/>
                <a:moveTo>
                  <a:pt x="22952" y="92653"/>
                </a:moveTo>
                <a:cubicBezTo>
                  <a:pt x="17962" y="92653"/>
                  <a:pt x="12723" y="88571"/>
                  <a:pt x="12723" y="84285"/>
                </a:cubicBezTo>
                <a:cubicBezTo>
                  <a:pt x="12723" y="80204"/>
                  <a:pt x="17962" y="76122"/>
                  <a:pt x="22952" y="76122"/>
                </a:cubicBezTo>
                <a:cubicBezTo>
                  <a:pt x="28191" y="76122"/>
                  <a:pt x="33180" y="80204"/>
                  <a:pt x="33180" y="84285"/>
                </a:cubicBezTo>
                <a:cubicBezTo>
                  <a:pt x="33180" y="88571"/>
                  <a:pt x="28191" y="92653"/>
                  <a:pt x="22952" y="92653"/>
                </a:cubicBezTo>
                <a:close/>
                <a:moveTo>
                  <a:pt x="97047" y="92653"/>
                </a:moveTo>
                <a:cubicBezTo>
                  <a:pt x="90561" y="92653"/>
                  <a:pt x="86819" y="88571"/>
                  <a:pt x="86819" y="84285"/>
                </a:cubicBezTo>
                <a:cubicBezTo>
                  <a:pt x="86819" y="80204"/>
                  <a:pt x="91309" y="76122"/>
                  <a:pt x="97047" y="76122"/>
                </a:cubicBezTo>
                <a:cubicBezTo>
                  <a:pt x="102785" y="76122"/>
                  <a:pt x="105779" y="80204"/>
                  <a:pt x="105779" y="84285"/>
                </a:cubicBezTo>
                <a:cubicBezTo>
                  <a:pt x="105779" y="88571"/>
                  <a:pt x="102037" y="92653"/>
                  <a:pt x="97047" y="92653"/>
                </a:cubicBezTo>
                <a:close/>
                <a:moveTo>
                  <a:pt x="86819" y="0"/>
                </a:moveTo>
                <a:lnTo>
                  <a:pt x="86819" y="11428"/>
                </a:lnTo>
                <a:lnTo>
                  <a:pt x="33180" y="11428"/>
                </a:lnTo>
                <a:lnTo>
                  <a:pt x="33180" y="21836"/>
                </a:lnTo>
                <a:lnTo>
                  <a:pt x="86819" y="21836"/>
                </a:lnTo>
                <a:lnTo>
                  <a:pt x="86819" y="32244"/>
                </a:lnTo>
                <a:lnTo>
                  <a:pt x="105779" y="16530"/>
                </a:lnTo>
                <a:lnTo>
                  <a:pt x="868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6"/>
          <p:cNvSpPr/>
          <p:nvPr/>
        </p:nvSpPr>
        <p:spPr>
          <a:xfrm>
            <a:off x="4392578" y="4660443"/>
            <a:ext cx="174900" cy="136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887" y="50695"/>
                </a:moveTo>
                <a:lnTo>
                  <a:pt x="0" y="85026"/>
                </a:lnTo>
                <a:lnTo>
                  <a:pt x="26887" y="119679"/>
                </a:lnTo>
                <a:lnTo>
                  <a:pt x="26887" y="93368"/>
                </a:lnTo>
                <a:lnTo>
                  <a:pt x="72697" y="93368"/>
                </a:lnTo>
                <a:lnTo>
                  <a:pt x="72697" y="77005"/>
                </a:lnTo>
                <a:lnTo>
                  <a:pt x="26887" y="77005"/>
                </a:lnTo>
                <a:lnTo>
                  <a:pt x="26887" y="50695"/>
                </a:lnTo>
                <a:close/>
                <a:moveTo>
                  <a:pt x="119751" y="34331"/>
                </a:moveTo>
                <a:lnTo>
                  <a:pt x="92863" y="0"/>
                </a:lnTo>
                <a:lnTo>
                  <a:pt x="92863" y="25989"/>
                </a:lnTo>
                <a:lnTo>
                  <a:pt x="45809" y="25989"/>
                </a:lnTo>
                <a:lnTo>
                  <a:pt x="45809" y="42352"/>
                </a:lnTo>
                <a:lnTo>
                  <a:pt x="92863" y="42352"/>
                </a:lnTo>
                <a:lnTo>
                  <a:pt x="92863" y="68663"/>
                </a:lnTo>
                <a:lnTo>
                  <a:pt x="119751" y="343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6"/>
          <p:cNvSpPr/>
          <p:nvPr/>
        </p:nvSpPr>
        <p:spPr>
          <a:xfrm>
            <a:off x="5950123" y="4650807"/>
            <a:ext cx="136500" cy="17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689" y="93056"/>
                </a:moveTo>
                <a:lnTo>
                  <a:pt x="93689" y="45904"/>
                </a:lnTo>
                <a:lnTo>
                  <a:pt x="77005" y="45904"/>
                </a:lnTo>
                <a:lnTo>
                  <a:pt x="77005" y="93056"/>
                </a:lnTo>
                <a:lnTo>
                  <a:pt x="51016" y="93056"/>
                </a:lnTo>
                <a:lnTo>
                  <a:pt x="85347" y="119750"/>
                </a:lnTo>
                <a:lnTo>
                  <a:pt x="119679" y="93056"/>
                </a:lnTo>
                <a:lnTo>
                  <a:pt x="93689" y="93056"/>
                </a:lnTo>
                <a:close/>
                <a:moveTo>
                  <a:pt x="32727" y="0"/>
                </a:moveTo>
                <a:lnTo>
                  <a:pt x="0" y="26694"/>
                </a:lnTo>
                <a:lnTo>
                  <a:pt x="24705" y="26694"/>
                </a:lnTo>
                <a:lnTo>
                  <a:pt x="24705" y="72598"/>
                </a:lnTo>
                <a:lnTo>
                  <a:pt x="42673" y="72598"/>
                </a:lnTo>
                <a:lnTo>
                  <a:pt x="42673" y="26694"/>
                </a:lnTo>
                <a:lnTo>
                  <a:pt x="67379" y="26694"/>
                </a:lnTo>
                <a:lnTo>
                  <a:pt x="327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6"/>
          <p:cNvSpPr/>
          <p:nvPr/>
        </p:nvSpPr>
        <p:spPr>
          <a:xfrm>
            <a:off x="7506062" y="4639567"/>
            <a:ext cx="195900" cy="195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46" y="0"/>
                </a:moveTo>
                <a:cubicBezTo>
                  <a:pt x="27434" y="0"/>
                  <a:pt x="0" y="27881"/>
                  <a:pt x="0" y="60446"/>
                </a:cubicBezTo>
                <a:cubicBezTo>
                  <a:pt x="0" y="93011"/>
                  <a:pt x="27881" y="119776"/>
                  <a:pt x="60446" y="119776"/>
                </a:cubicBezTo>
                <a:cubicBezTo>
                  <a:pt x="93011" y="119776"/>
                  <a:pt x="119776" y="93011"/>
                  <a:pt x="119776" y="60446"/>
                </a:cubicBezTo>
                <a:cubicBezTo>
                  <a:pt x="119776" y="27881"/>
                  <a:pt x="92342" y="0"/>
                  <a:pt x="60446" y="0"/>
                </a:cubicBezTo>
                <a:close/>
                <a:moveTo>
                  <a:pt x="27434" y="42156"/>
                </a:moveTo>
                <a:lnTo>
                  <a:pt x="47955" y="21635"/>
                </a:lnTo>
                <a:lnTo>
                  <a:pt x="68475" y="42156"/>
                </a:lnTo>
                <a:lnTo>
                  <a:pt x="53531" y="42156"/>
                </a:lnTo>
                <a:lnTo>
                  <a:pt x="53531" y="66245"/>
                </a:lnTo>
                <a:lnTo>
                  <a:pt x="42156" y="66245"/>
                </a:lnTo>
                <a:lnTo>
                  <a:pt x="42156" y="42156"/>
                </a:lnTo>
                <a:lnTo>
                  <a:pt x="27434" y="42156"/>
                </a:lnTo>
                <a:close/>
                <a:moveTo>
                  <a:pt x="92342" y="77620"/>
                </a:moveTo>
                <a:lnTo>
                  <a:pt x="71821" y="99256"/>
                </a:lnTo>
                <a:lnTo>
                  <a:pt x="51301" y="77620"/>
                </a:lnTo>
                <a:lnTo>
                  <a:pt x="66245" y="77620"/>
                </a:lnTo>
                <a:lnTo>
                  <a:pt x="66245" y="53531"/>
                </a:lnTo>
                <a:lnTo>
                  <a:pt x="77620" y="53531"/>
                </a:lnTo>
                <a:lnTo>
                  <a:pt x="77620" y="77620"/>
                </a:lnTo>
                <a:lnTo>
                  <a:pt x="92342" y="776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6"/>
          <p:cNvSpPr/>
          <p:nvPr/>
        </p:nvSpPr>
        <p:spPr>
          <a:xfrm>
            <a:off x="1455854" y="452286"/>
            <a:ext cx="154200" cy="18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682" y="29112"/>
                </a:moveTo>
                <a:lnTo>
                  <a:pt x="51952" y="0"/>
                </a:lnTo>
                <a:lnTo>
                  <a:pt x="51952" y="19408"/>
                </a:lnTo>
                <a:cubicBezTo>
                  <a:pt x="23152" y="22958"/>
                  <a:pt x="0" y="44260"/>
                  <a:pt x="0" y="70295"/>
                </a:cubicBezTo>
                <a:cubicBezTo>
                  <a:pt x="0" y="96331"/>
                  <a:pt x="23152" y="116213"/>
                  <a:pt x="51952" y="119763"/>
                </a:cubicBezTo>
                <a:lnTo>
                  <a:pt x="51952" y="106508"/>
                </a:lnTo>
                <a:cubicBezTo>
                  <a:pt x="30494" y="104142"/>
                  <a:pt x="14400" y="88994"/>
                  <a:pt x="14400" y="70295"/>
                </a:cubicBezTo>
                <a:cubicBezTo>
                  <a:pt x="14400" y="51360"/>
                  <a:pt x="30494" y="35029"/>
                  <a:pt x="51952" y="32662"/>
                </a:cubicBezTo>
                <a:lnTo>
                  <a:pt x="51952" y="56804"/>
                </a:lnTo>
                <a:lnTo>
                  <a:pt x="86682" y="29112"/>
                </a:lnTo>
                <a:close/>
                <a:moveTo>
                  <a:pt x="119717" y="62958"/>
                </a:moveTo>
                <a:cubicBezTo>
                  <a:pt x="118305" y="54437"/>
                  <a:pt x="114070" y="45917"/>
                  <a:pt x="106729" y="38816"/>
                </a:cubicBezTo>
                <a:lnTo>
                  <a:pt x="96847" y="47337"/>
                </a:lnTo>
                <a:cubicBezTo>
                  <a:pt x="101082" y="52071"/>
                  <a:pt x="103905" y="58224"/>
                  <a:pt x="103905" y="62958"/>
                </a:cubicBezTo>
                <a:lnTo>
                  <a:pt x="119717" y="62958"/>
                </a:lnTo>
                <a:close/>
                <a:moveTo>
                  <a:pt x="67764" y="106508"/>
                </a:moveTo>
                <a:lnTo>
                  <a:pt x="67764" y="119763"/>
                </a:lnTo>
                <a:cubicBezTo>
                  <a:pt x="77929" y="118579"/>
                  <a:pt x="88094" y="115029"/>
                  <a:pt x="96847" y="110059"/>
                </a:cubicBezTo>
                <a:lnTo>
                  <a:pt x="86682" y="100355"/>
                </a:lnTo>
                <a:cubicBezTo>
                  <a:pt x="79341" y="104142"/>
                  <a:pt x="73694" y="106508"/>
                  <a:pt x="67764" y="106508"/>
                </a:cubicBezTo>
                <a:close/>
                <a:moveTo>
                  <a:pt x="96847" y="92071"/>
                </a:moveTo>
                <a:lnTo>
                  <a:pt x="106729" y="100355"/>
                </a:lnTo>
                <a:cubicBezTo>
                  <a:pt x="114070" y="93254"/>
                  <a:pt x="118305" y="84733"/>
                  <a:pt x="119717" y="76213"/>
                </a:cubicBezTo>
                <a:lnTo>
                  <a:pt x="103905" y="76213"/>
                </a:lnTo>
                <a:cubicBezTo>
                  <a:pt x="103905" y="82366"/>
                  <a:pt x="101082" y="87100"/>
                  <a:pt x="96847" y="9207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6"/>
          <p:cNvSpPr/>
          <p:nvPr/>
        </p:nvSpPr>
        <p:spPr>
          <a:xfrm>
            <a:off x="2944353" y="479981"/>
            <a:ext cx="174900" cy="17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056" y="0"/>
                </a:moveTo>
                <a:lnTo>
                  <a:pt x="12723" y="0"/>
                </a:lnTo>
                <a:cubicBezTo>
                  <a:pt x="5239" y="0"/>
                  <a:pt x="0" y="6473"/>
                  <a:pt x="0" y="13941"/>
                </a:cubicBezTo>
                <a:lnTo>
                  <a:pt x="0" y="106804"/>
                </a:lnTo>
                <a:cubicBezTo>
                  <a:pt x="0" y="114522"/>
                  <a:pt x="5239" y="119751"/>
                  <a:pt x="12723" y="119751"/>
                </a:cubicBezTo>
                <a:lnTo>
                  <a:pt x="105779" y="119751"/>
                </a:lnTo>
                <a:cubicBezTo>
                  <a:pt x="113513" y="119751"/>
                  <a:pt x="119750" y="114522"/>
                  <a:pt x="119750" y="106804"/>
                </a:cubicBezTo>
                <a:lnTo>
                  <a:pt x="119750" y="26639"/>
                </a:lnTo>
                <a:lnTo>
                  <a:pt x="93056" y="0"/>
                </a:lnTo>
                <a:close/>
                <a:moveTo>
                  <a:pt x="59875" y="106804"/>
                </a:moveTo>
                <a:cubicBezTo>
                  <a:pt x="48399" y="106804"/>
                  <a:pt x="39667" y="98091"/>
                  <a:pt x="39667" y="86639"/>
                </a:cubicBezTo>
                <a:cubicBezTo>
                  <a:pt x="39667" y="75186"/>
                  <a:pt x="48399" y="66224"/>
                  <a:pt x="59875" y="66224"/>
                </a:cubicBezTo>
                <a:cubicBezTo>
                  <a:pt x="71351" y="66224"/>
                  <a:pt x="79085" y="75186"/>
                  <a:pt x="79085" y="86639"/>
                </a:cubicBezTo>
                <a:cubicBezTo>
                  <a:pt x="79085" y="98091"/>
                  <a:pt x="71351" y="106804"/>
                  <a:pt x="59875" y="106804"/>
                </a:cubicBezTo>
                <a:close/>
                <a:moveTo>
                  <a:pt x="79085" y="40829"/>
                </a:moveTo>
                <a:lnTo>
                  <a:pt x="12723" y="40829"/>
                </a:lnTo>
                <a:lnTo>
                  <a:pt x="12723" y="13941"/>
                </a:lnTo>
                <a:lnTo>
                  <a:pt x="79085" y="13941"/>
                </a:lnTo>
                <a:lnTo>
                  <a:pt x="79085" y="408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6"/>
          <p:cNvSpPr/>
          <p:nvPr/>
        </p:nvSpPr>
        <p:spPr>
          <a:xfrm>
            <a:off x="4375047" y="453441"/>
            <a:ext cx="195900" cy="195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335" y="0"/>
                </a:moveTo>
                <a:cubicBezTo>
                  <a:pt x="27262" y="0"/>
                  <a:pt x="0" y="27486"/>
                  <a:pt x="0" y="60558"/>
                </a:cubicBezTo>
                <a:cubicBezTo>
                  <a:pt x="0" y="93631"/>
                  <a:pt x="27262" y="119776"/>
                  <a:pt x="60335" y="119776"/>
                </a:cubicBezTo>
                <a:cubicBezTo>
                  <a:pt x="93631" y="119776"/>
                  <a:pt x="119776" y="93631"/>
                  <a:pt x="119776" y="60558"/>
                </a:cubicBezTo>
                <a:cubicBezTo>
                  <a:pt x="119776" y="27486"/>
                  <a:pt x="93631" y="0"/>
                  <a:pt x="60335" y="0"/>
                </a:cubicBezTo>
                <a:close/>
                <a:moveTo>
                  <a:pt x="60335" y="108379"/>
                </a:moveTo>
                <a:cubicBezTo>
                  <a:pt x="34189" y="108379"/>
                  <a:pt x="12513" y="86703"/>
                  <a:pt x="12513" y="60558"/>
                </a:cubicBezTo>
                <a:cubicBezTo>
                  <a:pt x="12513" y="34189"/>
                  <a:pt x="34189" y="12513"/>
                  <a:pt x="60335" y="12513"/>
                </a:cubicBezTo>
                <a:cubicBezTo>
                  <a:pt x="86703" y="12513"/>
                  <a:pt x="108379" y="34189"/>
                  <a:pt x="108379" y="60558"/>
                </a:cubicBezTo>
                <a:cubicBezTo>
                  <a:pt x="108379" y="86703"/>
                  <a:pt x="86703" y="108379"/>
                  <a:pt x="60335" y="108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6"/>
          <p:cNvSpPr/>
          <p:nvPr/>
        </p:nvSpPr>
        <p:spPr>
          <a:xfrm>
            <a:off x="4463361" y="503226"/>
            <a:ext cx="57900" cy="9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7169" y="0"/>
                </a:moveTo>
                <a:lnTo>
                  <a:pt x="0" y="0"/>
                </a:lnTo>
                <a:lnTo>
                  <a:pt x="0" y="77073"/>
                </a:lnTo>
                <a:lnTo>
                  <a:pt x="104150" y="119512"/>
                </a:lnTo>
                <a:lnTo>
                  <a:pt x="119245" y="101951"/>
                </a:lnTo>
                <a:lnTo>
                  <a:pt x="27169" y="67317"/>
                </a:lnTo>
                <a:lnTo>
                  <a:pt x="27169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6"/>
          <p:cNvSpPr/>
          <p:nvPr/>
        </p:nvSpPr>
        <p:spPr>
          <a:xfrm>
            <a:off x="5922957" y="483954"/>
            <a:ext cx="171900" cy="1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585" y="75414"/>
                </a:moveTo>
                <a:lnTo>
                  <a:pt x="79490" y="75414"/>
                </a:lnTo>
                <a:lnTo>
                  <a:pt x="78216" y="72866"/>
                </a:lnTo>
                <a:cubicBezTo>
                  <a:pt x="84585" y="64968"/>
                  <a:pt x="88662" y="55796"/>
                  <a:pt x="88662" y="44076"/>
                </a:cubicBezTo>
                <a:cubicBezTo>
                  <a:pt x="88662" y="19363"/>
                  <a:pt x="69044" y="0"/>
                  <a:pt x="44331" y="0"/>
                </a:cubicBezTo>
                <a:cubicBezTo>
                  <a:pt x="19617" y="0"/>
                  <a:pt x="0" y="19363"/>
                  <a:pt x="0" y="44076"/>
                </a:cubicBezTo>
                <a:cubicBezTo>
                  <a:pt x="0" y="68789"/>
                  <a:pt x="19617" y="88407"/>
                  <a:pt x="44331" y="88407"/>
                </a:cubicBezTo>
                <a:cubicBezTo>
                  <a:pt x="54777" y="88407"/>
                  <a:pt x="65222" y="84585"/>
                  <a:pt x="72866" y="77961"/>
                </a:cubicBezTo>
                <a:lnTo>
                  <a:pt x="75414" y="79235"/>
                </a:lnTo>
                <a:lnTo>
                  <a:pt x="75414" y="85859"/>
                </a:lnTo>
                <a:lnTo>
                  <a:pt x="109299" y="119745"/>
                </a:lnTo>
                <a:lnTo>
                  <a:pt x="119745" y="109299"/>
                </a:lnTo>
                <a:lnTo>
                  <a:pt x="84585" y="75414"/>
                </a:lnTo>
                <a:close/>
                <a:moveTo>
                  <a:pt x="44331" y="75414"/>
                </a:moveTo>
                <a:cubicBezTo>
                  <a:pt x="27261" y="75414"/>
                  <a:pt x="14267" y="61146"/>
                  <a:pt x="14267" y="44076"/>
                </a:cubicBezTo>
                <a:cubicBezTo>
                  <a:pt x="14267" y="27261"/>
                  <a:pt x="27261" y="14267"/>
                  <a:pt x="44331" y="14267"/>
                </a:cubicBezTo>
                <a:cubicBezTo>
                  <a:pt x="61146" y="14267"/>
                  <a:pt x="75414" y="27261"/>
                  <a:pt x="75414" y="44076"/>
                </a:cubicBezTo>
                <a:cubicBezTo>
                  <a:pt x="75414" y="61146"/>
                  <a:pt x="61146" y="75414"/>
                  <a:pt x="44331" y="754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6"/>
          <p:cNvSpPr/>
          <p:nvPr/>
        </p:nvSpPr>
        <p:spPr>
          <a:xfrm>
            <a:off x="7509405" y="503225"/>
            <a:ext cx="174900" cy="17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723"/>
                </a:moveTo>
                <a:lnTo>
                  <a:pt x="12723" y="12723"/>
                </a:lnTo>
                <a:lnTo>
                  <a:pt x="12723" y="0"/>
                </a:lnTo>
                <a:cubicBezTo>
                  <a:pt x="4989" y="0"/>
                  <a:pt x="0" y="4989"/>
                  <a:pt x="0" y="12723"/>
                </a:cubicBezTo>
                <a:close/>
                <a:moveTo>
                  <a:pt x="0" y="66361"/>
                </a:moveTo>
                <a:lnTo>
                  <a:pt x="12723" y="66361"/>
                </a:lnTo>
                <a:lnTo>
                  <a:pt x="12723" y="52141"/>
                </a:lnTo>
                <a:lnTo>
                  <a:pt x="0" y="52141"/>
                </a:lnTo>
                <a:lnTo>
                  <a:pt x="0" y="66361"/>
                </a:lnTo>
                <a:close/>
                <a:moveTo>
                  <a:pt x="25446" y="119750"/>
                </a:moveTo>
                <a:lnTo>
                  <a:pt x="39417" y="119750"/>
                </a:lnTo>
                <a:lnTo>
                  <a:pt x="39417" y="105779"/>
                </a:lnTo>
                <a:lnTo>
                  <a:pt x="25446" y="105779"/>
                </a:lnTo>
                <a:lnTo>
                  <a:pt x="25446" y="119750"/>
                </a:lnTo>
                <a:close/>
                <a:moveTo>
                  <a:pt x="0" y="39417"/>
                </a:moveTo>
                <a:lnTo>
                  <a:pt x="12723" y="39417"/>
                </a:lnTo>
                <a:lnTo>
                  <a:pt x="12723" y="26694"/>
                </a:lnTo>
                <a:lnTo>
                  <a:pt x="0" y="26694"/>
                </a:lnTo>
                <a:lnTo>
                  <a:pt x="0" y="39417"/>
                </a:lnTo>
                <a:close/>
                <a:moveTo>
                  <a:pt x="66361" y="0"/>
                </a:moveTo>
                <a:lnTo>
                  <a:pt x="52141" y="0"/>
                </a:lnTo>
                <a:lnTo>
                  <a:pt x="52141" y="12723"/>
                </a:lnTo>
                <a:lnTo>
                  <a:pt x="66361" y="12723"/>
                </a:lnTo>
                <a:lnTo>
                  <a:pt x="66361" y="0"/>
                </a:lnTo>
                <a:close/>
                <a:moveTo>
                  <a:pt x="105779" y="0"/>
                </a:moveTo>
                <a:lnTo>
                  <a:pt x="105779" y="12723"/>
                </a:lnTo>
                <a:lnTo>
                  <a:pt x="119750" y="12723"/>
                </a:lnTo>
                <a:cubicBezTo>
                  <a:pt x="119750" y="4989"/>
                  <a:pt x="113513" y="0"/>
                  <a:pt x="105779" y="0"/>
                </a:cubicBezTo>
                <a:close/>
                <a:moveTo>
                  <a:pt x="12723" y="119750"/>
                </a:moveTo>
                <a:lnTo>
                  <a:pt x="12723" y="105779"/>
                </a:lnTo>
                <a:lnTo>
                  <a:pt x="0" y="105779"/>
                </a:lnTo>
                <a:cubicBezTo>
                  <a:pt x="0" y="113513"/>
                  <a:pt x="4989" y="119750"/>
                  <a:pt x="12723" y="119750"/>
                </a:cubicBezTo>
                <a:close/>
                <a:moveTo>
                  <a:pt x="0" y="93056"/>
                </a:moveTo>
                <a:lnTo>
                  <a:pt x="12723" y="93056"/>
                </a:lnTo>
                <a:lnTo>
                  <a:pt x="12723" y="79085"/>
                </a:lnTo>
                <a:lnTo>
                  <a:pt x="0" y="79085"/>
                </a:lnTo>
                <a:lnTo>
                  <a:pt x="0" y="93056"/>
                </a:lnTo>
                <a:close/>
                <a:moveTo>
                  <a:pt x="39417" y="0"/>
                </a:moveTo>
                <a:lnTo>
                  <a:pt x="25446" y="0"/>
                </a:lnTo>
                <a:lnTo>
                  <a:pt x="25446" y="12723"/>
                </a:lnTo>
                <a:lnTo>
                  <a:pt x="39417" y="12723"/>
                </a:lnTo>
                <a:lnTo>
                  <a:pt x="39417" y="0"/>
                </a:lnTo>
                <a:close/>
                <a:moveTo>
                  <a:pt x="52141" y="119750"/>
                </a:moveTo>
                <a:lnTo>
                  <a:pt x="66361" y="119750"/>
                </a:lnTo>
                <a:lnTo>
                  <a:pt x="66361" y="105779"/>
                </a:lnTo>
                <a:lnTo>
                  <a:pt x="52141" y="105779"/>
                </a:lnTo>
                <a:lnTo>
                  <a:pt x="52141" y="119750"/>
                </a:lnTo>
                <a:close/>
                <a:moveTo>
                  <a:pt x="105779" y="66361"/>
                </a:moveTo>
                <a:lnTo>
                  <a:pt x="119750" y="66361"/>
                </a:lnTo>
                <a:lnTo>
                  <a:pt x="119750" y="52141"/>
                </a:lnTo>
                <a:lnTo>
                  <a:pt x="105779" y="52141"/>
                </a:lnTo>
                <a:lnTo>
                  <a:pt x="105779" y="66361"/>
                </a:lnTo>
                <a:close/>
                <a:moveTo>
                  <a:pt x="105779" y="119750"/>
                </a:moveTo>
                <a:cubicBezTo>
                  <a:pt x="113513" y="119750"/>
                  <a:pt x="119750" y="113513"/>
                  <a:pt x="119750" y="105779"/>
                </a:cubicBezTo>
                <a:lnTo>
                  <a:pt x="105779" y="105779"/>
                </a:lnTo>
                <a:lnTo>
                  <a:pt x="105779" y="119750"/>
                </a:lnTo>
                <a:close/>
                <a:moveTo>
                  <a:pt x="105779" y="39417"/>
                </a:moveTo>
                <a:lnTo>
                  <a:pt x="119750" y="39417"/>
                </a:lnTo>
                <a:lnTo>
                  <a:pt x="119750" y="26694"/>
                </a:lnTo>
                <a:lnTo>
                  <a:pt x="105779" y="26694"/>
                </a:lnTo>
                <a:lnTo>
                  <a:pt x="105779" y="39417"/>
                </a:lnTo>
                <a:close/>
                <a:moveTo>
                  <a:pt x="105779" y="93056"/>
                </a:moveTo>
                <a:lnTo>
                  <a:pt x="119750" y="93056"/>
                </a:lnTo>
                <a:lnTo>
                  <a:pt x="119750" y="79085"/>
                </a:lnTo>
                <a:lnTo>
                  <a:pt x="105779" y="79085"/>
                </a:lnTo>
                <a:lnTo>
                  <a:pt x="105779" y="93056"/>
                </a:lnTo>
                <a:close/>
                <a:moveTo>
                  <a:pt x="79085" y="119750"/>
                </a:moveTo>
                <a:lnTo>
                  <a:pt x="93056" y="119750"/>
                </a:lnTo>
                <a:lnTo>
                  <a:pt x="93056" y="105779"/>
                </a:lnTo>
                <a:lnTo>
                  <a:pt x="79085" y="105779"/>
                </a:lnTo>
                <a:lnTo>
                  <a:pt x="79085" y="119750"/>
                </a:lnTo>
                <a:close/>
                <a:moveTo>
                  <a:pt x="79085" y="12723"/>
                </a:moveTo>
                <a:lnTo>
                  <a:pt x="93056" y="12723"/>
                </a:lnTo>
                <a:lnTo>
                  <a:pt x="93056" y="0"/>
                </a:lnTo>
                <a:lnTo>
                  <a:pt x="79085" y="0"/>
                </a:lnTo>
                <a:lnTo>
                  <a:pt x="79085" y="12723"/>
                </a:lnTo>
                <a:close/>
                <a:moveTo>
                  <a:pt x="25446" y="93056"/>
                </a:moveTo>
                <a:lnTo>
                  <a:pt x="93056" y="93056"/>
                </a:lnTo>
                <a:lnTo>
                  <a:pt x="93056" y="26694"/>
                </a:lnTo>
                <a:lnTo>
                  <a:pt x="25446" y="26694"/>
                </a:lnTo>
                <a:lnTo>
                  <a:pt x="25446" y="93056"/>
                </a:lnTo>
                <a:close/>
                <a:moveTo>
                  <a:pt x="39417" y="39417"/>
                </a:moveTo>
                <a:lnTo>
                  <a:pt x="79085" y="39417"/>
                </a:lnTo>
                <a:lnTo>
                  <a:pt x="79085" y="79085"/>
                </a:lnTo>
                <a:lnTo>
                  <a:pt x="39417" y="79085"/>
                </a:lnTo>
                <a:lnTo>
                  <a:pt x="39417" y="394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56"/>
          <p:cNvSpPr/>
          <p:nvPr/>
        </p:nvSpPr>
        <p:spPr>
          <a:xfrm>
            <a:off x="1436585" y="1428238"/>
            <a:ext cx="205500" cy="17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0"/>
                </a:moveTo>
                <a:lnTo>
                  <a:pt x="119786" y="59875"/>
                </a:lnTo>
                <a:lnTo>
                  <a:pt x="0" y="0"/>
                </a:lnTo>
                <a:lnTo>
                  <a:pt x="0" y="45904"/>
                </a:lnTo>
                <a:lnTo>
                  <a:pt x="86110" y="59875"/>
                </a:lnTo>
                <a:lnTo>
                  <a:pt x="0" y="72598"/>
                </a:lnTo>
                <a:lnTo>
                  <a:pt x="0" y="11975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6"/>
          <p:cNvSpPr/>
          <p:nvPr/>
        </p:nvSpPr>
        <p:spPr>
          <a:xfrm>
            <a:off x="2937931" y="1437874"/>
            <a:ext cx="192600" cy="19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605" y="65515"/>
                </a:moveTo>
                <a:cubicBezTo>
                  <a:pt x="103605" y="64390"/>
                  <a:pt x="104743" y="62138"/>
                  <a:pt x="104743" y="59887"/>
                </a:cubicBezTo>
                <a:cubicBezTo>
                  <a:pt x="104743" y="57636"/>
                  <a:pt x="104743" y="55159"/>
                  <a:pt x="103605" y="54033"/>
                </a:cubicBezTo>
                <a:lnTo>
                  <a:pt x="116356" y="43677"/>
                </a:lnTo>
                <a:cubicBezTo>
                  <a:pt x="118633" y="42551"/>
                  <a:pt x="118633" y="41425"/>
                  <a:pt x="117495" y="40300"/>
                </a:cubicBezTo>
                <a:lnTo>
                  <a:pt x="105882" y="18461"/>
                </a:lnTo>
                <a:cubicBezTo>
                  <a:pt x="104743" y="18461"/>
                  <a:pt x="103605" y="17335"/>
                  <a:pt x="101100" y="18461"/>
                </a:cubicBezTo>
                <a:lnTo>
                  <a:pt x="86072" y="24090"/>
                </a:lnTo>
                <a:cubicBezTo>
                  <a:pt x="83795" y="21838"/>
                  <a:pt x="80151" y="20712"/>
                  <a:pt x="75597" y="18461"/>
                </a:cubicBezTo>
                <a:lnTo>
                  <a:pt x="73320" y="2251"/>
                </a:lnTo>
                <a:cubicBezTo>
                  <a:pt x="74459" y="1125"/>
                  <a:pt x="72182" y="0"/>
                  <a:pt x="70815" y="0"/>
                </a:cubicBezTo>
                <a:lnTo>
                  <a:pt x="46451" y="0"/>
                </a:lnTo>
                <a:cubicBezTo>
                  <a:pt x="45313" y="0"/>
                  <a:pt x="44174" y="1125"/>
                  <a:pt x="44174" y="2251"/>
                </a:cubicBezTo>
                <a:lnTo>
                  <a:pt x="41897" y="18461"/>
                </a:lnTo>
                <a:cubicBezTo>
                  <a:pt x="37115" y="19587"/>
                  <a:pt x="34838" y="21838"/>
                  <a:pt x="31423" y="24090"/>
                </a:cubicBezTo>
                <a:lnTo>
                  <a:pt x="16166" y="18461"/>
                </a:lnTo>
                <a:cubicBezTo>
                  <a:pt x="15028" y="17335"/>
                  <a:pt x="13889" y="18461"/>
                  <a:pt x="12751" y="19587"/>
                </a:cubicBezTo>
                <a:lnTo>
                  <a:pt x="0" y="40300"/>
                </a:lnTo>
                <a:cubicBezTo>
                  <a:pt x="0" y="41425"/>
                  <a:pt x="0" y="42551"/>
                  <a:pt x="1138" y="43677"/>
                </a:cubicBezTo>
                <a:lnTo>
                  <a:pt x="13889" y="54033"/>
                </a:lnTo>
                <a:cubicBezTo>
                  <a:pt x="13889" y="55159"/>
                  <a:pt x="13889" y="57636"/>
                  <a:pt x="13889" y="59887"/>
                </a:cubicBezTo>
                <a:cubicBezTo>
                  <a:pt x="13889" y="62138"/>
                  <a:pt x="13889" y="64390"/>
                  <a:pt x="13889" y="65515"/>
                </a:cubicBezTo>
                <a:lnTo>
                  <a:pt x="1138" y="75872"/>
                </a:lnTo>
                <a:cubicBezTo>
                  <a:pt x="0" y="77223"/>
                  <a:pt x="0" y="78348"/>
                  <a:pt x="1138" y="79474"/>
                </a:cubicBezTo>
                <a:lnTo>
                  <a:pt x="12751" y="101313"/>
                </a:lnTo>
                <a:cubicBezTo>
                  <a:pt x="13889" y="101313"/>
                  <a:pt x="15028" y="102439"/>
                  <a:pt x="16166" y="101313"/>
                </a:cubicBezTo>
                <a:lnTo>
                  <a:pt x="31423" y="95459"/>
                </a:lnTo>
                <a:cubicBezTo>
                  <a:pt x="34838" y="97711"/>
                  <a:pt x="38254" y="100187"/>
                  <a:pt x="41897" y="101313"/>
                </a:cubicBezTo>
                <a:lnTo>
                  <a:pt x="44174" y="117298"/>
                </a:lnTo>
                <a:cubicBezTo>
                  <a:pt x="44174" y="118424"/>
                  <a:pt x="45313" y="119774"/>
                  <a:pt x="47590" y="119774"/>
                </a:cubicBezTo>
                <a:lnTo>
                  <a:pt x="72182" y="119774"/>
                </a:lnTo>
                <a:cubicBezTo>
                  <a:pt x="73320" y="119774"/>
                  <a:pt x="74459" y="118424"/>
                  <a:pt x="74459" y="117298"/>
                </a:cubicBezTo>
                <a:lnTo>
                  <a:pt x="76736" y="101313"/>
                </a:lnTo>
                <a:cubicBezTo>
                  <a:pt x="81290" y="100187"/>
                  <a:pt x="84933" y="97711"/>
                  <a:pt x="87210" y="95459"/>
                </a:cubicBezTo>
                <a:lnTo>
                  <a:pt x="102239" y="101313"/>
                </a:lnTo>
                <a:cubicBezTo>
                  <a:pt x="103605" y="102439"/>
                  <a:pt x="105882" y="101313"/>
                  <a:pt x="107020" y="100187"/>
                </a:cubicBezTo>
                <a:lnTo>
                  <a:pt x="118633" y="79474"/>
                </a:lnTo>
                <a:cubicBezTo>
                  <a:pt x="119772" y="78348"/>
                  <a:pt x="119772" y="75872"/>
                  <a:pt x="118633" y="75872"/>
                </a:cubicBezTo>
                <a:lnTo>
                  <a:pt x="103605" y="65515"/>
                </a:lnTo>
                <a:close/>
                <a:moveTo>
                  <a:pt x="59203" y="80600"/>
                </a:moveTo>
                <a:cubicBezTo>
                  <a:pt x="47590" y="80600"/>
                  <a:pt x="37115" y="71369"/>
                  <a:pt x="37115" y="59887"/>
                </a:cubicBezTo>
                <a:cubicBezTo>
                  <a:pt x="37115" y="48405"/>
                  <a:pt x="47590" y="39174"/>
                  <a:pt x="59203" y="39174"/>
                </a:cubicBezTo>
                <a:cubicBezTo>
                  <a:pt x="70815" y="39174"/>
                  <a:pt x="80151" y="48405"/>
                  <a:pt x="80151" y="59887"/>
                </a:cubicBezTo>
                <a:cubicBezTo>
                  <a:pt x="80151" y="71369"/>
                  <a:pt x="70815" y="80600"/>
                  <a:pt x="59203" y="806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6"/>
          <p:cNvSpPr/>
          <p:nvPr/>
        </p:nvSpPr>
        <p:spPr>
          <a:xfrm>
            <a:off x="4384681" y="1486051"/>
            <a:ext cx="174900" cy="17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51" y="45904"/>
                </a:moveTo>
                <a:cubicBezTo>
                  <a:pt x="52282" y="45904"/>
                  <a:pt x="45809" y="52390"/>
                  <a:pt x="45809" y="59875"/>
                </a:cubicBezTo>
                <a:cubicBezTo>
                  <a:pt x="45809" y="67609"/>
                  <a:pt x="52282" y="72598"/>
                  <a:pt x="59751" y="72598"/>
                </a:cubicBezTo>
                <a:cubicBezTo>
                  <a:pt x="67468" y="72598"/>
                  <a:pt x="72697" y="67609"/>
                  <a:pt x="72697" y="59875"/>
                </a:cubicBezTo>
                <a:cubicBezTo>
                  <a:pt x="72697" y="52390"/>
                  <a:pt x="67468" y="45904"/>
                  <a:pt x="59751" y="45904"/>
                </a:cubicBezTo>
                <a:close/>
                <a:moveTo>
                  <a:pt x="105560" y="0"/>
                </a:moveTo>
                <a:lnTo>
                  <a:pt x="12697" y="0"/>
                </a:lnTo>
                <a:cubicBezTo>
                  <a:pt x="5228" y="0"/>
                  <a:pt x="0" y="6486"/>
                  <a:pt x="0" y="12723"/>
                </a:cubicBezTo>
                <a:lnTo>
                  <a:pt x="0" y="107027"/>
                </a:lnTo>
                <a:cubicBezTo>
                  <a:pt x="0" y="113513"/>
                  <a:pt x="5228" y="119750"/>
                  <a:pt x="12697" y="119750"/>
                </a:cubicBezTo>
                <a:lnTo>
                  <a:pt x="105560" y="119750"/>
                </a:lnTo>
                <a:cubicBezTo>
                  <a:pt x="113278" y="119750"/>
                  <a:pt x="119751" y="113513"/>
                  <a:pt x="119751" y="107027"/>
                </a:cubicBezTo>
                <a:lnTo>
                  <a:pt x="119751" y="12723"/>
                </a:lnTo>
                <a:cubicBezTo>
                  <a:pt x="119751" y="6486"/>
                  <a:pt x="113278" y="0"/>
                  <a:pt x="105560" y="0"/>
                </a:cubicBezTo>
                <a:close/>
                <a:moveTo>
                  <a:pt x="94107" y="59875"/>
                </a:moveTo>
                <a:lnTo>
                  <a:pt x="94107" y="65114"/>
                </a:lnTo>
                <a:lnTo>
                  <a:pt x="104315" y="72598"/>
                </a:lnTo>
                <a:cubicBezTo>
                  <a:pt x="104315" y="72598"/>
                  <a:pt x="105560" y="73846"/>
                  <a:pt x="104315" y="75093"/>
                </a:cubicBezTo>
                <a:lnTo>
                  <a:pt x="95352" y="91808"/>
                </a:lnTo>
                <a:cubicBezTo>
                  <a:pt x="95352" y="93056"/>
                  <a:pt x="92863" y="93056"/>
                  <a:pt x="92863" y="93056"/>
                </a:cubicBezTo>
                <a:lnTo>
                  <a:pt x="81410" y="88066"/>
                </a:lnTo>
                <a:cubicBezTo>
                  <a:pt x="78921" y="89313"/>
                  <a:pt x="76431" y="91808"/>
                  <a:pt x="73941" y="93056"/>
                </a:cubicBezTo>
                <a:lnTo>
                  <a:pt x="71203" y="105779"/>
                </a:lnTo>
                <a:cubicBezTo>
                  <a:pt x="71203" y="107027"/>
                  <a:pt x="69958" y="107027"/>
                  <a:pt x="69958" y="107027"/>
                </a:cubicBezTo>
                <a:lnTo>
                  <a:pt x="51037" y="107027"/>
                </a:lnTo>
                <a:cubicBezTo>
                  <a:pt x="49792" y="107027"/>
                  <a:pt x="48298" y="107027"/>
                  <a:pt x="48298" y="105779"/>
                </a:cubicBezTo>
                <a:lnTo>
                  <a:pt x="45809" y="93056"/>
                </a:lnTo>
                <a:cubicBezTo>
                  <a:pt x="43319" y="91808"/>
                  <a:pt x="40829" y="89313"/>
                  <a:pt x="38340" y="88066"/>
                </a:cubicBezTo>
                <a:lnTo>
                  <a:pt x="26887" y="93056"/>
                </a:lnTo>
                <a:cubicBezTo>
                  <a:pt x="25394" y="93056"/>
                  <a:pt x="25394" y="93056"/>
                  <a:pt x="24149" y="91808"/>
                </a:cubicBezTo>
                <a:lnTo>
                  <a:pt x="15435" y="75093"/>
                </a:lnTo>
                <a:cubicBezTo>
                  <a:pt x="13941" y="73846"/>
                  <a:pt x="15435" y="72598"/>
                  <a:pt x="15435" y="72598"/>
                </a:cubicBezTo>
                <a:lnTo>
                  <a:pt x="25394" y="65114"/>
                </a:lnTo>
                <a:lnTo>
                  <a:pt x="25394" y="59875"/>
                </a:lnTo>
                <a:lnTo>
                  <a:pt x="25394" y="54885"/>
                </a:lnTo>
                <a:lnTo>
                  <a:pt x="15435" y="47151"/>
                </a:lnTo>
                <a:cubicBezTo>
                  <a:pt x="15435" y="45904"/>
                  <a:pt x="13941" y="44656"/>
                  <a:pt x="15435" y="44656"/>
                </a:cubicBezTo>
                <a:lnTo>
                  <a:pt x="24149" y="27941"/>
                </a:lnTo>
                <a:cubicBezTo>
                  <a:pt x="25394" y="26694"/>
                  <a:pt x="26887" y="26694"/>
                  <a:pt x="26887" y="26694"/>
                </a:cubicBezTo>
                <a:lnTo>
                  <a:pt x="38340" y="31933"/>
                </a:lnTo>
                <a:cubicBezTo>
                  <a:pt x="40829" y="30686"/>
                  <a:pt x="43319" y="27941"/>
                  <a:pt x="45809" y="26694"/>
                </a:cubicBezTo>
                <a:lnTo>
                  <a:pt x="48298" y="13970"/>
                </a:lnTo>
                <a:cubicBezTo>
                  <a:pt x="48298" y="12723"/>
                  <a:pt x="49792" y="12723"/>
                  <a:pt x="49792" y="12723"/>
                </a:cubicBezTo>
                <a:lnTo>
                  <a:pt x="68713" y="12723"/>
                </a:lnTo>
                <a:cubicBezTo>
                  <a:pt x="69958" y="12723"/>
                  <a:pt x="71203" y="12723"/>
                  <a:pt x="71203" y="13970"/>
                </a:cubicBezTo>
                <a:lnTo>
                  <a:pt x="72697" y="26694"/>
                </a:lnTo>
                <a:cubicBezTo>
                  <a:pt x="75186" y="27941"/>
                  <a:pt x="77676" y="29438"/>
                  <a:pt x="81410" y="31933"/>
                </a:cubicBezTo>
                <a:lnTo>
                  <a:pt x="91618" y="26694"/>
                </a:lnTo>
                <a:cubicBezTo>
                  <a:pt x="92863" y="26694"/>
                  <a:pt x="94107" y="26694"/>
                  <a:pt x="95352" y="27941"/>
                </a:cubicBezTo>
                <a:lnTo>
                  <a:pt x="104315" y="44656"/>
                </a:lnTo>
                <a:cubicBezTo>
                  <a:pt x="104315" y="45904"/>
                  <a:pt x="104315" y="45904"/>
                  <a:pt x="103070" y="47151"/>
                </a:cubicBezTo>
                <a:lnTo>
                  <a:pt x="92863" y="54885"/>
                </a:lnTo>
                <a:cubicBezTo>
                  <a:pt x="94107" y="56133"/>
                  <a:pt x="94107" y="58627"/>
                  <a:pt x="94107" y="59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56"/>
          <p:cNvSpPr/>
          <p:nvPr/>
        </p:nvSpPr>
        <p:spPr>
          <a:xfrm>
            <a:off x="5951860" y="1516564"/>
            <a:ext cx="123600" cy="23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6094" y="119812"/>
                </a:moveTo>
                <a:lnTo>
                  <a:pt x="75976" y="119812"/>
                </a:lnTo>
                <a:lnTo>
                  <a:pt x="75976" y="110062"/>
                </a:lnTo>
                <a:lnTo>
                  <a:pt x="56094" y="110062"/>
                </a:lnTo>
                <a:lnTo>
                  <a:pt x="56094" y="119812"/>
                </a:lnTo>
                <a:close/>
                <a:moveTo>
                  <a:pt x="18106" y="119812"/>
                </a:moveTo>
                <a:lnTo>
                  <a:pt x="37988" y="119812"/>
                </a:lnTo>
                <a:lnTo>
                  <a:pt x="37988" y="110062"/>
                </a:lnTo>
                <a:lnTo>
                  <a:pt x="18106" y="110062"/>
                </a:lnTo>
                <a:lnTo>
                  <a:pt x="18106" y="119812"/>
                </a:lnTo>
                <a:close/>
                <a:moveTo>
                  <a:pt x="94437" y="119812"/>
                </a:moveTo>
                <a:lnTo>
                  <a:pt x="112544" y="119812"/>
                </a:lnTo>
                <a:lnTo>
                  <a:pt x="112544" y="110062"/>
                </a:lnTo>
                <a:lnTo>
                  <a:pt x="94437" y="110062"/>
                </a:lnTo>
                <a:lnTo>
                  <a:pt x="94437" y="119812"/>
                </a:lnTo>
                <a:close/>
                <a:moveTo>
                  <a:pt x="119644" y="27750"/>
                </a:moveTo>
                <a:lnTo>
                  <a:pt x="65325" y="0"/>
                </a:lnTo>
                <a:lnTo>
                  <a:pt x="56094" y="0"/>
                </a:lnTo>
                <a:lnTo>
                  <a:pt x="56094" y="37312"/>
                </a:lnTo>
                <a:lnTo>
                  <a:pt x="12781" y="14250"/>
                </a:lnTo>
                <a:lnTo>
                  <a:pt x="0" y="21937"/>
                </a:lnTo>
                <a:lnTo>
                  <a:pt x="52544" y="49687"/>
                </a:lnTo>
                <a:lnTo>
                  <a:pt x="0" y="77625"/>
                </a:lnTo>
                <a:lnTo>
                  <a:pt x="12781" y="84187"/>
                </a:lnTo>
                <a:lnTo>
                  <a:pt x="56094" y="61312"/>
                </a:lnTo>
                <a:lnTo>
                  <a:pt x="56094" y="99562"/>
                </a:lnTo>
                <a:lnTo>
                  <a:pt x="65325" y="99562"/>
                </a:lnTo>
                <a:lnTo>
                  <a:pt x="119644" y="70875"/>
                </a:lnTo>
                <a:lnTo>
                  <a:pt x="79881" y="49687"/>
                </a:lnTo>
                <a:lnTo>
                  <a:pt x="119644" y="27750"/>
                </a:lnTo>
                <a:close/>
                <a:moveTo>
                  <a:pt x="75976" y="18187"/>
                </a:moveTo>
                <a:lnTo>
                  <a:pt x="94437" y="27750"/>
                </a:lnTo>
                <a:lnTo>
                  <a:pt x="75976" y="37312"/>
                </a:lnTo>
                <a:lnTo>
                  <a:pt x="75976" y="18187"/>
                </a:lnTo>
                <a:close/>
                <a:moveTo>
                  <a:pt x="94437" y="70875"/>
                </a:moveTo>
                <a:lnTo>
                  <a:pt x="75976" y="80437"/>
                </a:lnTo>
                <a:lnTo>
                  <a:pt x="75976" y="61312"/>
                </a:lnTo>
                <a:lnTo>
                  <a:pt x="94437" y="708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6"/>
          <p:cNvSpPr/>
          <p:nvPr/>
        </p:nvSpPr>
        <p:spPr>
          <a:xfrm>
            <a:off x="7536703" y="1584012"/>
            <a:ext cx="117300" cy="23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59" y="119813"/>
                </a:moveTo>
                <a:lnTo>
                  <a:pt x="30464" y="119813"/>
                </a:lnTo>
                <a:lnTo>
                  <a:pt x="30464" y="109209"/>
                </a:lnTo>
                <a:lnTo>
                  <a:pt x="9659" y="109209"/>
                </a:lnTo>
                <a:lnTo>
                  <a:pt x="9659" y="119813"/>
                </a:lnTo>
                <a:close/>
                <a:moveTo>
                  <a:pt x="49411" y="119813"/>
                </a:moveTo>
                <a:lnTo>
                  <a:pt x="70588" y="119813"/>
                </a:lnTo>
                <a:lnTo>
                  <a:pt x="70588" y="109209"/>
                </a:lnTo>
                <a:lnTo>
                  <a:pt x="49411" y="109209"/>
                </a:lnTo>
                <a:lnTo>
                  <a:pt x="49411" y="119813"/>
                </a:lnTo>
                <a:close/>
                <a:moveTo>
                  <a:pt x="89535" y="119813"/>
                </a:moveTo>
                <a:lnTo>
                  <a:pt x="110340" y="119813"/>
                </a:lnTo>
                <a:lnTo>
                  <a:pt x="110340" y="109209"/>
                </a:lnTo>
                <a:lnTo>
                  <a:pt x="89535" y="109209"/>
                </a:lnTo>
                <a:lnTo>
                  <a:pt x="89535" y="119813"/>
                </a:lnTo>
                <a:close/>
                <a:moveTo>
                  <a:pt x="98823" y="0"/>
                </a:moveTo>
                <a:lnTo>
                  <a:pt x="21176" y="0"/>
                </a:lnTo>
                <a:cubicBezTo>
                  <a:pt x="9659" y="0"/>
                  <a:pt x="0" y="4651"/>
                  <a:pt x="0" y="10418"/>
                </a:cubicBezTo>
                <a:lnTo>
                  <a:pt x="0" y="89302"/>
                </a:lnTo>
                <a:cubicBezTo>
                  <a:pt x="0" y="95069"/>
                  <a:pt x="9659" y="99720"/>
                  <a:pt x="21176" y="99720"/>
                </a:cubicBezTo>
                <a:lnTo>
                  <a:pt x="98823" y="99720"/>
                </a:lnTo>
                <a:cubicBezTo>
                  <a:pt x="110340" y="99720"/>
                  <a:pt x="119628" y="95069"/>
                  <a:pt x="119628" y="89302"/>
                </a:cubicBezTo>
                <a:lnTo>
                  <a:pt x="119628" y="10418"/>
                </a:lnTo>
                <a:cubicBezTo>
                  <a:pt x="119628" y="4651"/>
                  <a:pt x="110340" y="0"/>
                  <a:pt x="98823" y="0"/>
                </a:cubicBezTo>
                <a:close/>
                <a:moveTo>
                  <a:pt x="98823" y="79813"/>
                </a:moveTo>
                <a:lnTo>
                  <a:pt x="21176" y="79813"/>
                </a:lnTo>
                <a:lnTo>
                  <a:pt x="21176" y="19906"/>
                </a:lnTo>
                <a:lnTo>
                  <a:pt x="98823" y="19906"/>
                </a:lnTo>
                <a:lnTo>
                  <a:pt x="98823" y="798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7"/>
          <p:cNvSpPr/>
          <p:nvPr/>
        </p:nvSpPr>
        <p:spPr>
          <a:xfrm>
            <a:off x="1370499" y="3524369"/>
            <a:ext cx="165600" cy="1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4576"/>
                </a:moveTo>
                <a:lnTo>
                  <a:pt x="35448" y="54576"/>
                </a:lnTo>
                <a:lnTo>
                  <a:pt x="35448" y="0"/>
                </a:lnTo>
                <a:lnTo>
                  <a:pt x="0" y="0"/>
                </a:lnTo>
                <a:lnTo>
                  <a:pt x="0" y="54576"/>
                </a:lnTo>
                <a:close/>
                <a:moveTo>
                  <a:pt x="0" y="119661"/>
                </a:moveTo>
                <a:lnTo>
                  <a:pt x="35448" y="119661"/>
                </a:lnTo>
                <a:lnTo>
                  <a:pt x="35448" y="65084"/>
                </a:lnTo>
                <a:lnTo>
                  <a:pt x="0" y="65084"/>
                </a:lnTo>
                <a:lnTo>
                  <a:pt x="0" y="119661"/>
                </a:lnTo>
                <a:close/>
                <a:moveTo>
                  <a:pt x="42275" y="119661"/>
                </a:moveTo>
                <a:lnTo>
                  <a:pt x="77461" y="119661"/>
                </a:lnTo>
                <a:lnTo>
                  <a:pt x="77461" y="65084"/>
                </a:lnTo>
                <a:lnTo>
                  <a:pt x="42275" y="65084"/>
                </a:lnTo>
                <a:lnTo>
                  <a:pt x="42275" y="119661"/>
                </a:lnTo>
                <a:close/>
                <a:moveTo>
                  <a:pt x="84288" y="119661"/>
                </a:moveTo>
                <a:lnTo>
                  <a:pt x="119737" y="119661"/>
                </a:lnTo>
                <a:lnTo>
                  <a:pt x="119737" y="65084"/>
                </a:lnTo>
                <a:lnTo>
                  <a:pt x="84288" y="65084"/>
                </a:lnTo>
                <a:lnTo>
                  <a:pt x="84288" y="119661"/>
                </a:lnTo>
                <a:close/>
                <a:moveTo>
                  <a:pt x="42275" y="54576"/>
                </a:moveTo>
                <a:lnTo>
                  <a:pt x="77461" y="54576"/>
                </a:lnTo>
                <a:lnTo>
                  <a:pt x="77461" y="0"/>
                </a:lnTo>
                <a:lnTo>
                  <a:pt x="42275" y="0"/>
                </a:lnTo>
                <a:lnTo>
                  <a:pt x="42275" y="54576"/>
                </a:lnTo>
                <a:close/>
                <a:moveTo>
                  <a:pt x="84288" y="0"/>
                </a:moveTo>
                <a:lnTo>
                  <a:pt x="84288" y="54576"/>
                </a:lnTo>
                <a:lnTo>
                  <a:pt x="119737" y="54576"/>
                </a:lnTo>
                <a:lnTo>
                  <a:pt x="119737" y="0"/>
                </a:lnTo>
                <a:lnTo>
                  <a:pt x="842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57"/>
          <p:cNvSpPr/>
          <p:nvPr/>
        </p:nvSpPr>
        <p:spPr>
          <a:xfrm>
            <a:off x="2877610" y="3583261"/>
            <a:ext cx="167100" cy="1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558" y="119661"/>
                </a:moveTo>
                <a:lnTo>
                  <a:pt x="76623" y="119661"/>
                </a:lnTo>
                <a:lnTo>
                  <a:pt x="76623" y="65084"/>
                </a:lnTo>
                <a:lnTo>
                  <a:pt x="41558" y="65084"/>
                </a:lnTo>
                <a:lnTo>
                  <a:pt x="41558" y="119661"/>
                </a:lnTo>
                <a:close/>
                <a:moveTo>
                  <a:pt x="0" y="119661"/>
                </a:moveTo>
                <a:lnTo>
                  <a:pt x="34805" y="119661"/>
                </a:lnTo>
                <a:lnTo>
                  <a:pt x="34805" y="0"/>
                </a:lnTo>
                <a:lnTo>
                  <a:pt x="0" y="0"/>
                </a:lnTo>
                <a:lnTo>
                  <a:pt x="0" y="119661"/>
                </a:lnTo>
                <a:close/>
                <a:moveTo>
                  <a:pt x="84675" y="119661"/>
                </a:moveTo>
                <a:lnTo>
                  <a:pt x="119740" y="119661"/>
                </a:lnTo>
                <a:lnTo>
                  <a:pt x="119740" y="65084"/>
                </a:lnTo>
                <a:lnTo>
                  <a:pt x="84675" y="65084"/>
                </a:lnTo>
                <a:lnTo>
                  <a:pt x="84675" y="119661"/>
                </a:lnTo>
                <a:close/>
                <a:moveTo>
                  <a:pt x="41558" y="0"/>
                </a:moveTo>
                <a:lnTo>
                  <a:pt x="41558" y="56271"/>
                </a:lnTo>
                <a:lnTo>
                  <a:pt x="119740" y="56271"/>
                </a:lnTo>
                <a:lnTo>
                  <a:pt x="119740" y="0"/>
                </a:lnTo>
                <a:lnTo>
                  <a:pt x="415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57"/>
          <p:cNvSpPr/>
          <p:nvPr/>
        </p:nvSpPr>
        <p:spPr>
          <a:xfrm>
            <a:off x="4325838" y="3613503"/>
            <a:ext cx="167100" cy="1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61"/>
                </a:moveTo>
                <a:lnTo>
                  <a:pt x="119740" y="119661"/>
                </a:lnTo>
                <a:lnTo>
                  <a:pt x="119740" y="65084"/>
                </a:lnTo>
                <a:lnTo>
                  <a:pt x="0" y="65084"/>
                </a:lnTo>
                <a:lnTo>
                  <a:pt x="0" y="119661"/>
                </a:lnTo>
                <a:close/>
                <a:moveTo>
                  <a:pt x="0" y="0"/>
                </a:moveTo>
                <a:lnTo>
                  <a:pt x="0" y="54576"/>
                </a:lnTo>
                <a:lnTo>
                  <a:pt x="119740" y="54576"/>
                </a:lnTo>
                <a:lnTo>
                  <a:pt x="11974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7"/>
          <p:cNvSpPr/>
          <p:nvPr/>
        </p:nvSpPr>
        <p:spPr>
          <a:xfrm>
            <a:off x="5842499" y="3607136"/>
            <a:ext cx="216300" cy="14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97" y="0"/>
                </a:moveTo>
                <a:cubicBezTo>
                  <a:pt x="32307" y="0"/>
                  <a:pt x="8428" y="25985"/>
                  <a:pt x="0" y="60729"/>
                </a:cubicBezTo>
                <a:cubicBezTo>
                  <a:pt x="8428" y="95474"/>
                  <a:pt x="32307" y="119708"/>
                  <a:pt x="59397" y="119708"/>
                </a:cubicBezTo>
                <a:cubicBezTo>
                  <a:pt x="86488" y="119708"/>
                  <a:pt x="110367" y="95474"/>
                  <a:pt x="119799" y="60729"/>
                </a:cubicBezTo>
                <a:cubicBezTo>
                  <a:pt x="110367" y="25985"/>
                  <a:pt x="86488" y="0"/>
                  <a:pt x="59397" y="0"/>
                </a:cubicBezTo>
                <a:close/>
                <a:moveTo>
                  <a:pt x="59397" y="100145"/>
                </a:moveTo>
                <a:cubicBezTo>
                  <a:pt x="43745" y="100145"/>
                  <a:pt x="32307" y="82627"/>
                  <a:pt x="32307" y="60729"/>
                </a:cubicBezTo>
                <a:cubicBezTo>
                  <a:pt x="32307" y="38832"/>
                  <a:pt x="43745" y="21313"/>
                  <a:pt x="59397" y="21313"/>
                </a:cubicBezTo>
                <a:cubicBezTo>
                  <a:pt x="75050" y="21313"/>
                  <a:pt x="86488" y="38832"/>
                  <a:pt x="86488" y="60729"/>
                </a:cubicBezTo>
                <a:cubicBezTo>
                  <a:pt x="86488" y="82627"/>
                  <a:pt x="75050" y="100145"/>
                  <a:pt x="59397" y="100145"/>
                </a:cubicBezTo>
                <a:close/>
                <a:moveTo>
                  <a:pt x="59397" y="36496"/>
                </a:moveTo>
                <a:cubicBezTo>
                  <a:pt x="49966" y="36496"/>
                  <a:pt x="42742" y="47007"/>
                  <a:pt x="42742" y="60729"/>
                </a:cubicBezTo>
                <a:cubicBezTo>
                  <a:pt x="42742" y="74160"/>
                  <a:pt x="49966" y="83503"/>
                  <a:pt x="59397" y="83503"/>
                </a:cubicBezTo>
                <a:cubicBezTo>
                  <a:pt x="68829" y="83503"/>
                  <a:pt x="76053" y="74160"/>
                  <a:pt x="76053" y="60729"/>
                </a:cubicBezTo>
                <a:cubicBezTo>
                  <a:pt x="76053" y="47007"/>
                  <a:pt x="68829" y="36496"/>
                  <a:pt x="59397" y="364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57"/>
          <p:cNvSpPr/>
          <p:nvPr/>
        </p:nvSpPr>
        <p:spPr>
          <a:xfrm>
            <a:off x="7437141" y="3670803"/>
            <a:ext cx="214800" cy="187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02" y="25202"/>
                </a:moveTo>
                <a:cubicBezTo>
                  <a:pt x="74974" y="25202"/>
                  <a:pt x="87437" y="39537"/>
                  <a:pt x="87437" y="57572"/>
                </a:cubicBezTo>
                <a:cubicBezTo>
                  <a:pt x="87437" y="61040"/>
                  <a:pt x="86432" y="64739"/>
                  <a:pt x="85427" y="68208"/>
                </a:cubicBezTo>
                <a:lnTo>
                  <a:pt x="101105" y="86242"/>
                </a:lnTo>
                <a:cubicBezTo>
                  <a:pt x="109346" y="77919"/>
                  <a:pt x="115577" y="68208"/>
                  <a:pt x="119798" y="57572"/>
                </a:cubicBezTo>
                <a:cubicBezTo>
                  <a:pt x="110351" y="29826"/>
                  <a:pt x="86432" y="9479"/>
                  <a:pt x="59296" y="9479"/>
                </a:cubicBezTo>
                <a:cubicBezTo>
                  <a:pt x="52060" y="9479"/>
                  <a:pt x="44824" y="12023"/>
                  <a:pt x="37386" y="14335"/>
                </a:cubicBezTo>
                <a:lnTo>
                  <a:pt x="50050" y="28670"/>
                </a:lnTo>
                <a:cubicBezTo>
                  <a:pt x="53065" y="26358"/>
                  <a:pt x="56281" y="25202"/>
                  <a:pt x="60502" y="25202"/>
                </a:cubicBezTo>
                <a:close/>
                <a:moveTo>
                  <a:pt x="5226" y="8323"/>
                </a:moveTo>
                <a:lnTo>
                  <a:pt x="17688" y="22658"/>
                </a:lnTo>
                <a:lnTo>
                  <a:pt x="19698" y="25202"/>
                </a:lnTo>
                <a:cubicBezTo>
                  <a:pt x="11457" y="33526"/>
                  <a:pt x="4221" y="44393"/>
                  <a:pt x="0" y="57572"/>
                </a:cubicBezTo>
                <a:cubicBezTo>
                  <a:pt x="9447" y="85086"/>
                  <a:pt x="32361" y="104277"/>
                  <a:pt x="60502" y="104277"/>
                </a:cubicBezTo>
                <a:cubicBezTo>
                  <a:pt x="67738" y="104277"/>
                  <a:pt x="75979" y="101734"/>
                  <a:pt x="84422" y="99421"/>
                </a:cubicBezTo>
                <a:lnTo>
                  <a:pt x="86432" y="101734"/>
                </a:lnTo>
                <a:lnTo>
                  <a:pt x="102110" y="119768"/>
                </a:lnTo>
                <a:lnTo>
                  <a:pt x="109346" y="111445"/>
                </a:lnTo>
                <a:lnTo>
                  <a:pt x="12462" y="0"/>
                </a:lnTo>
                <a:lnTo>
                  <a:pt x="5226" y="8323"/>
                </a:lnTo>
                <a:close/>
                <a:moveTo>
                  <a:pt x="35376" y="43005"/>
                </a:moveTo>
                <a:lnTo>
                  <a:pt x="43819" y="52716"/>
                </a:lnTo>
                <a:lnTo>
                  <a:pt x="43819" y="57572"/>
                </a:lnTo>
                <a:cubicBezTo>
                  <a:pt x="43819" y="67052"/>
                  <a:pt x="51055" y="75375"/>
                  <a:pt x="60502" y="75375"/>
                </a:cubicBezTo>
                <a:cubicBezTo>
                  <a:pt x="61507" y="75375"/>
                  <a:pt x="62512" y="75375"/>
                  <a:pt x="63517" y="75375"/>
                </a:cubicBezTo>
                <a:lnTo>
                  <a:pt x="71959" y="85086"/>
                </a:lnTo>
                <a:cubicBezTo>
                  <a:pt x="67738" y="87398"/>
                  <a:pt x="64522" y="88554"/>
                  <a:pt x="60502" y="88554"/>
                </a:cubicBezTo>
                <a:cubicBezTo>
                  <a:pt x="44824" y="88554"/>
                  <a:pt x="32361" y="74219"/>
                  <a:pt x="32361" y="57572"/>
                </a:cubicBezTo>
                <a:cubicBezTo>
                  <a:pt x="32361" y="51560"/>
                  <a:pt x="33366" y="47861"/>
                  <a:pt x="35376" y="43005"/>
                </a:cubicBezTo>
                <a:close/>
                <a:moveTo>
                  <a:pt x="59296" y="38381"/>
                </a:moveTo>
                <a:lnTo>
                  <a:pt x="75979" y="57572"/>
                </a:lnTo>
                <a:lnTo>
                  <a:pt x="75979" y="56184"/>
                </a:lnTo>
                <a:cubicBezTo>
                  <a:pt x="75979" y="45549"/>
                  <a:pt x="68743" y="36994"/>
                  <a:pt x="59296" y="36994"/>
                </a:cubicBezTo>
                <a:cubicBezTo>
                  <a:pt x="59296" y="38381"/>
                  <a:pt x="59296" y="38381"/>
                  <a:pt x="59296" y="383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57"/>
          <p:cNvSpPr/>
          <p:nvPr/>
        </p:nvSpPr>
        <p:spPr>
          <a:xfrm>
            <a:off x="1340261" y="4495286"/>
            <a:ext cx="214800" cy="1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66"/>
                </a:moveTo>
                <a:lnTo>
                  <a:pt x="119798" y="119766"/>
                </a:lnTo>
                <a:lnTo>
                  <a:pt x="59497" y="0"/>
                </a:lnTo>
                <a:lnTo>
                  <a:pt x="0" y="119766"/>
                </a:lnTo>
                <a:close/>
                <a:moveTo>
                  <a:pt x="65728" y="101789"/>
                </a:moveTo>
                <a:lnTo>
                  <a:pt x="54271" y="101789"/>
                </a:lnTo>
                <a:lnTo>
                  <a:pt x="54271" y="88482"/>
                </a:lnTo>
                <a:lnTo>
                  <a:pt x="65728" y="88482"/>
                </a:lnTo>
                <a:lnTo>
                  <a:pt x="65728" y="101789"/>
                </a:lnTo>
                <a:close/>
                <a:moveTo>
                  <a:pt x="65728" y="76342"/>
                </a:moveTo>
                <a:lnTo>
                  <a:pt x="54271" y="76342"/>
                </a:lnTo>
                <a:lnTo>
                  <a:pt x="54271" y="50894"/>
                </a:lnTo>
                <a:lnTo>
                  <a:pt x="65728" y="50894"/>
                </a:lnTo>
                <a:lnTo>
                  <a:pt x="65728" y="763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57"/>
          <p:cNvSpPr/>
          <p:nvPr/>
        </p:nvSpPr>
        <p:spPr>
          <a:xfrm>
            <a:off x="2856922" y="4533486"/>
            <a:ext cx="197400" cy="1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330" y="25447"/>
                </a:moveTo>
                <a:lnTo>
                  <a:pt x="84330" y="25447"/>
                </a:lnTo>
                <a:lnTo>
                  <a:pt x="84330" y="12140"/>
                </a:lnTo>
                <a:lnTo>
                  <a:pt x="71779" y="0"/>
                </a:lnTo>
                <a:lnTo>
                  <a:pt x="47779" y="0"/>
                </a:lnTo>
                <a:lnTo>
                  <a:pt x="36550" y="12140"/>
                </a:lnTo>
                <a:lnTo>
                  <a:pt x="36550" y="25447"/>
                </a:lnTo>
                <a:lnTo>
                  <a:pt x="12550" y="25447"/>
                </a:lnTo>
                <a:cubicBezTo>
                  <a:pt x="5724" y="25447"/>
                  <a:pt x="0" y="30350"/>
                  <a:pt x="0" y="37587"/>
                </a:cubicBezTo>
                <a:lnTo>
                  <a:pt x="0" y="107626"/>
                </a:lnTo>
                <a:cubicBezTo>
                  <a:pt x="0" y="113696"/>
                  <a:pt x="5724" y="119766"/>
                  <a:pt x="12550" y="119766"/>
                </a:cubicBezTo>
                <a:lnTo>
                  <a:pt x="108330" y="119766"/>
                </a:lnTo>
                <a:cubicBezTo>
                  <a:pt x="114055" y="119766"/>
                  <a:pt x="119779" y="113696"/>
                  <a:pt x="119779" y="107626"/>
                </a:cubicBezTo>
                <a:lnTo>
                  <a:pt x="119779" y="37587"/>
                </a:lnTo>
                <a:cubicBezTo>
                  <a:pt x="119779" y="30350"/>
                  <a:pt x="114055" y="25447"/>
                  <a:pt x="108330" y="25447"/>
                </a:cubicBezTo>
                <a:close/>
                <a:moveTo>
                  <a:pt x="71779" y="25447"/>
                </a:moveTo>
                <a:lnTo>
                  <a:pt x="47779" y="25447"/>
                </a:lnTo>
                <a:lnTo>
                  <a:pt x="47779" y="12140"/>
                </a:lnTo>
                <a:lnTo>
                  <a:pt x="71779" y="12140"/>
                </a:lnTo>
                <a:lnTo>
                  <a:pt x="71779" y="254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57"/>
          <p:cNvSpPr/>
          <p:nvPr/>
        </p:nvSpPr>
        <p:spPr>
          <a:xfrm>
            <a:off x="1339467" y="1402407"/>
            <a:ext cx="214800" cy="19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79"/>
                </a:moveTo>
                <a:lnTo>
                  <a:pt x="21909" y="119779"/>
                </a:lnTo>
                <a:lnTo>
                  <a:pt x="21909" y="48000"/>
                </a:lnTo>
                <a:lnTo>
                  <a:pt x="0" y="48000"/>
                </a:lnTo>
                <a:lnTo>
                  <a:pt x="0" y="119779"/>
                </a:lnTo>
                <a:close/>
                <a:moveTo>
                  <a:pt x="119798" y="53504"/>
                </a:moveTo>
                <a:cubicBezTo>
                  <a:pt x="119798" y="46678"/>
                  <a:pt x="114572" y="42275"/>
                  <a:pt x="108341" y="42275"/>
                </a:cubicBezTo>
                <a:lnTo>
                  <a:pt x="73969" y="42275"/>
                </a:lnTo>
                <a:lnTo>
                  <a:pt x="80201" y="13651"/>
                </a:lnTo>
                <a:lnTo>
                  <a:pt x="80201" y="12550"/>
                </a:lnTo>
                <a:cubicBezTo>
                  <a:pt x="80201" y="10128"/>
                  <a:pt x="79195" y="7926"/>
                  <a:pt x="78190" y="5724"/>
                </a:cubicBezTo>
                <a:lnTo>
                  <a:pt x="71959" y="0"/>
                </a:lnTo>
                <a:lnTo>
                  <a:pt x="35376" y="38752"/>
                </a:lnTo>
                <a:cubicBezTo>
                  <a:pt x="33366" y="40954"/>
                  <a:pt x="32361" y="44477"/>
                  <a:pt x="32361" y="48000"/>
                </a:cubicBezTo>
                <a:lnTo>
                  <a:pt x="32361" y="107229"/>
                </a:lnTo>
                <a:cubicBezTo>
                  <a:pt x="32361" y="114055"/>
                  <a:pt x="37587" y="119779"/>
                  <a:pt x="43819" y="119779"/>
                </a:cubicBezTo>
                <a:lnTo>
                  <a:pt x="92663" y="119779"/>
                </a:lnTo>
                <a:cubicBezTo>
                  <a:pt x="96884" y="119779"/>
                  <a:pt x="101105" y="116477"/>
                  <a:pt x="102110" y="111853"/>
                </a:cubicBezTo>
                <a:lnTo>
                  <a:pt x="118793" y="69577"/>
                </a:lnTo>
                <a:cubicBezTo>
                  <a:pt x="118793" y="68477"/>
                  <a:pt x="118793" y="67376"/>
                  <a:pt x="118793" y="64954"/>
                </a:cubicBezTo>
                <a:lnTo>
                  <a:pt x="118793" y="53504"/>
                </a:lnTo>
                <a:lnTo>
                  <a:pt x="119798" y="535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7"/>
          <p:cNvSpPr/>
          <p:nvPr/>
        </p:nvSpPr>
        <p:spPr>
          <a:xfrm>
            <a:off x="2867267" y="1451749"/>
            <a:ext cx="176700" cy="19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37" y="12550"/>
                </a:moveTo>
                <a:lnTo>
                  <a:pt x="99344" y="12550"/>
                </a:lnTo>
                <a:lnTo>
                  <a:pt x="99344" y="0"/>
                </a:lnTo>
                <a:lnTo>
                  <a:pt x="86557" y="0"/>
                </a:lnTo>
                <a:lnTo>
                  <a:pt x="86557" y="12550"/>
                </a:lnTo>
                <a:lnTo>
                  <a:pt x="33196" y="12550"/>
                </a:lnTo>
                <a:lnTo>
                  <a:pt x="33196" y="0"/>
                </a:lnTo>
                <a:lnTo>
                  <a:pt x="19180" y="0"/>
                </a:lnTo>
                <a:lnTo>
                  <a:pt x="19180" y="12550"/>
                </a:lnTo>
                <a:lnTo>
                  <a:pt x="12786" y="12550"/>
                </a:lnTo>
                <a:cubicBezTo>
                  <a:pt x="4918" y="12550"/>
                  <a:pt x="0" y="16954"/>
                  <a:pt x="0" y="23779"/>
                </a:cubicBezTo>
                <a:lnTo>
                  <a:pt x="0" y="107229"/>
                </a:lnTo>
                <a:cubicBezTo>
                  <a:pt x="0" y="114055"/>
                  <a:pt x="4918" y="119779"/>
                  <a:pt x="12786" y="119779"/>
                </a:cubicBezTo>
                <a:lnTo>
                  <a:pt x="105737" y="119779"/>
                </a:lnTo>
                <a:cubicBezTo>
                  <a:pt x="113360" y="119779"/>
                  <a:pt x="119754" y="114055"/>
                  <a:pt x="119754" y="107229"/>
                </a:cubicBezTo>
                <a:lnTo>
                  <a:pt x="119754" y="23779"/>
                </a:lnTo>
                <a:cubicBezTo>
                  <a:pt x="119754" y="16954"/>
                  <a:pt x="113360" y="12550"/>
                  <a:pt x="105737" y="12550"/>
                </a:cubicBezTo>
                <a:close/>
                <a:moveTo>
                  <a:pt x="105737" y="107229"/>
                </a:moveTo>
                <a:lnTo>
                  <a:pt x="12786" y="107229"/>
                </a:lnTo>
                <a:lnTo>
                  <a:pt x="12786" y="42055"/>
                </a:lnTo>
                <a:lnTo>
                  <a:pt x="105737" y="42055"/>
                </a:lnTo>
                <a:lnTo>
                  <a:pt x="105737" y="1072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57"/>
          <p:cNvSpPr/>
          <p:nvPr/>
        </p:nvSpPr>
        <p:spPr>
          <a:xfrm>
            <a:off x="2905462" y="1539289"/>
            <a:ext cx="49500" cy="4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555" y="119117"/>
                </a:moveTo>
                <a:lnTo>
                  <a:pt x="0" y="119117"/>
                </a:lnTo>
                <a:lnTo>
                  <a:pt x="0" y="0"/>
                </a:lnTo>
                <a:lnTo>
                  <a:pt x="119111" y="0"/>
                </a:lnTo>
                <a:lnTo>
                  <a:pt x="119111" y="119117"/>
                </a:lnTo>
                <a:lnTo>
                  <a:pt x="59555" y="119117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7"/>
          <p:cNvSpPr/>
          <p:nvPr/>
        </p:nvSpPr>
        <p:spPr>
          <a:xfrm>
            <a:off x="4304355" y="1411956"/>
            <a:ext cx="197400" cy="17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4180"/>
                </a:moveTo>
                <a:lnTo>
                  <a:pt x="0" y="119754"/>
                </a:lnTo>
                <a:lnTo>
                  <a:pt x="22678" y="119754"/>
                </a:lnTo>
                <a:lnTo>
                  <a:pt x="88954" y="45737"/>
                </a:lnTo>
                <a:lnTo>
                  <a:pt x="66055" y="20409"/>
                </a:lnTo>
                <a:lnTo>
                  <a:pt x="0" y="94180"/>
                </a:lnTo>
                <a:close/>
                <a:moveTo>
                  <a:pt x="106128" y="26803"/>
                </a:moveTo>
                <a:cubicBezTo>
                  <a:pt x="108330" y="24098"/>
                  <a:pt x="108330" y="20409"/>
                  <a:pt x="106128" y="17704"/>
                </a:cubicBezTo>
                <a:lnTo>
                  <a:pt x="92477" y="2459"/>
                </a:lnTo>
                <a:cubicBezTo>
                  <a:pt x="90055" y="0"/>
                  <a:pt x="86752" y="0"/>
                  <a:pt x="84330" y="2459"/>
                </a:cubicBezTo>
                <a:lnTo>
                  <a:pt x="72880" y="14016"/>
                </a:lnTo>
                <a:lnTo>
                  <a:pt x="95779" y="39344"/>
                </a:lnTo>
                <a:lnTo>
                  <a:pt x="106128" y="26803"/>
                </a:lnTo>
                <a:close/>
                <a:moveTo>
                  <a:pt x="54605" y="106967"/>
                </a:moveTo>
                <a:lnTo>
                  <a:pt x="42055" y="119754"/>
                </a:lnTo>
                <a:lnTo>
                  <a:pt x="119779" y="119754"/>
                </a:lnTo>
                <a:lnTo>
                  <a:pt x="119779" y="106967"/>
                </a:lnTo>
                <a:lnTo>
                  <a:pt x="54605" y="1069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7"/>
          <p:cNvSpPr/>
          <p:nvPr/>
        </p:nvSpPr>
        <p:spPr>
          <a:xfrm>
            <a:off x="5870351" y="1418323"/>
            <a:ext cx="157500" cy="19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62" y="21283"/>
                </a:moveTo>
                <a:lnTo>
                  <a:pt x="59862" y="0"/>
                </a:lnTo>
                <a:lnTo>
                  <a:pt x="22791" y="30566"/>
                </a:lnTo>
                <a:lnTo>
                  <a:pt x="59862" y="61132"/>
                </a:lnTo>
                <a:lnTo>
                  <a:pt x="59862" y="34188"/>
                </a:lnTo>
                <a:cubicBezTo>
                  <a:pt x="84027" y="34188"/>
                  <a:pt x="104073" y="50490"/>
                  <a:pt x="104073" y="70415"/>
                </a:cubicBezTo>
                <a:cubicBezTo>
                  <a:pt x="104073" y="90339"/>
                  <a:pt x="84027" y="106867"/>
                  <a:pt x="59862" y="106867"/>
                </a:cubicBezTo>
                <a:cubicBezTo>
                  <a:pt x="35697" y="106867"/>
                  <a:pt x="15652" y="90339"/>
                  <a:pt x="15652" y="70415"/>
                </a:cubicBezTo>
                <a:lnTo>
                  <a:pt x="0" y="70415"/>
                </a:lnTo>
                <a:cubicBezTo>
                  <a:pt x="0" y="97584"/>
                  <a:pt x="27185" y="119773"/>
                  <a:pt x="59862" y="119773"/>
                </a:cubicBezTo>
                <a:cubicBezTo>
                  <a:pt x="92540" y="119773"/>
                  <a:pt x="119725" y="97584"/>
                  <a:pt x="119725" y="70415"/>
                </a:cubicBezTo>
                <a:cubicBezTo>
                  <a:pt x="119725" y="43471"/>
                  <a:pt x="92540" y="21283"/>
                  <a:pt x="59862" y="2128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7"/>
          <p:cNvSpPr/>
          <p:nvPr/>
        </p:nvSpPr>
        <p:spPr>
          <a:xfrm>
            <a:off x="7509553" y="1548840"/>
            <a:ext cx="90600" cy="1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09565"/>
                </a:moveTo>
                <a:lnTo>
                  <a:pt x="17280" y="119725"/>
                </a:lnTo>
                <a:lnTo>
                  <a:pt x="59520" y="95560"/>
                </a:lnTo>
                <a:lnTo>
                  <a:pt x="102240" y="119725"/>
                </a:lnTo>
                <a:lnTo>
                  <a:pt x="119520" y="109565"/>
                </a:lnTo>
                <a:lnTo>
                  <a:pt x="59520" y="75514"/>
                </a:lnTo>
                <a:lnTo>
                  <a:pt x="0" y="109565"/>
                </a:lnTo>
                <a:close/>
                <a:moveTo>
                  <a:pt x="119520" y="11533"/>
                </a:moveTo>
                <a:lnTo>
                  <a:pt x="102240" y="0"/>
                </a:lnTo>
                <a:lnTo>
                  <a:pt x="59520" y="24164"/>
                </a:lnTo>
                <a:lnTo>
                  <a:pt x="17280" y="0"/>
                </a:lnTo>
                <a:lnTo>
                  <a:pt x="0" y="11533"/>
                </a:lnTo>
                <a:lnTo>
                  <a:pt x="59520" y="45583"/>
                </a:lnTo>
                <a:lnTo>
                  <a:pt x="119520" y="1153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7"/>
          <p:cNvSpPr/>
          <p:nvPr/>
        </p:nvSpPr>
        <p:spPr>
          <a:xfrm>
            <a:off x="1412674" y="2390831"/>
            <a:ext cx="90600" cy="17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19141"/>
                </a:moveTo>
                <a:lnTo>
                  <a:pt x="99840" y="40736"/>
                </a:lnTo>
                <a:lnTo>
                  <a:pt x="119520" y="30674"/>
                </a:lnTo>
                <a:lnTo>
                  <a:pt x="60000" y="0"/>
                </a:lnTo>
                <a:lnTo>
                  <a:pt x="0" y="30674"/>
                </a:lnTo>
                <a:lnTo>
                  <a:pt x="17280" y="40736"/>
                </a:lnTo>
                <a:lnTo>
                  <a:pt x="60000" y="19141"/>
                </a:lnTo>
                <a:close/>
                <a:moveTo>
                  <a:pt x="60000" y="101840"/>
                </a:moveTo>
                <a:lnTo>
                  <a:pt x="17280" y="80245"/>
                </a:lnTo>
                <a:lnTo>
                  <a:pt x="0" y="89079"/>
                </a:lnTo>
                <a:lnTo>
                  <a:pt x="60000" y="119754"/>
                </a:lnTo>
                <a:lnTo>
                  <a:pt x="119520" y="89079"/>
                </a:lnTo>
                <a:lnTo>
                  <a:pt x="99840" y="80245"/>
                </a:lnTo>
                <a:lnTo>
                  <a:pt x="60000" y="1018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57"/>
          <p:cNvSpPr/>
          <p:nvPr/>
        </p:nvSpPr>
        <p:spPr>
          <a:xfrm>
            <a:off x="2876816" y="2478373"/>
            <a:ext cx="167100" cy="1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61"/>
                </a:moveTo>
                <a:lnTo>
                  <a:pt x="21558" y="119661"/>
                </a:lnTo>
                <a:lnTo>
                  <a:pt x="21558" y="0"/>
                </a:lnTo>
                <a:lnTo>
                  <a:pt x="0" y="0"/>
                </a:lnTo>
                <a:lnTo>
                  <a:pt x="0" y="119661"/>
                </a:lnTo>
                <a:close/>
                <a:moveTo>
                  <a:pt x="98181" y="0"/>
                </a:moveTo>
                <a:lnTo>
                  <a:pt x="98181" y="119661"/>
                </a:lnTo>
                <a:lnTo>
                  <a:pt x="119740" y="119661"/>
                </a:lnTo>
                <a:lnTo>
                  <a:pt x="119740" y="0"/>
                </a:lnTo>
                <a:lnTo>
                  <a:pt x="98181" y="0"/>
                </a:lnTo>
                <a:close/>
                <a:moveTo>
                  <a:pt x="28311" y="119661"/>
                </a:moveTo>
                <a:lnTo>
                  <a:pt x="91428" y="119661"/>
                </a:lnTo>
                <a:lnTo>
                  <a:pt x="91428" y="0"/>
                </a:lnTo>
                <a:lnTo>
                  <a:pt x="28311" y="0"/>
                </a:lnTo>
                <a:lnTo>
                  <a:pt x="28311" y="1196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7"/>
          <p:cNvSpPr/>
          <p:nvPr/>
        </p:nvSpPr>
        <p:spPr>
          <a:xfrm>
            <a:off x="4325043" y="2460865"/>
            <a:ext cx="167100" cy="1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558" y="119661"/>
                </a:moveTo>
                <a:lnTo>
                  <a:pt x="76623" y="119661"/>
                </a:lnTo>
                <a:lnTo>
                  <a:pt x="76623" y="0"/>
                </a:lnTo>
                <a:lnTo>
                  <a:pt x="41558" y="0"/>
                </a:lnTo>
                <a:lnTo>
                  <a:pt x="41558" y="119661"/>
                </a:lnTo>
                <a:close/>
                <a:moveTo>
                  <a:pt x="0" y="119661"/>
                </a:moveTo>
                <a:lnTo>
                  <a:pt x="34805" y="119661"/>
                </a:lnTo>
                <a:lnTo>
                  <a:pt x="34805" y="0"/>
                </a:lnTo>
                <a:lnTo>
                  <a:pt x="0" y="0"/>
                </a:lnTo>
                <a:lnTo>
                  <a:pt x="0" y="119661"/>
                </a:lnTo>
                <a:close/>
                <a:moveTo>
                  <a:pt x="84675" y="0"/>
                </a:moveTo>
                <a:lnTo>
                  <a:pt x="84675" y="119661"/>
                </a:lnTo>
                <a:lnTo>
                  <a:pt x="119740" y="119661"/>
                </a:lnTo>
                <a:lnTo>
                  <a:pt x="119740" y="0"/>
                </a:lnTo>
                <a:lnTo>
                  <a:pt x="846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57"/>
          <p:cNvSpPr/>
          <p:nvPr/>
        </p:nvSpPr>
        <p:spPr>
          <a:xfrm>
            <a:off x="5870351" y="2478373"/>
            <a:ext cx="167100" cy="1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86842"/>
                </a:moveTo>
                <a:lnTo>
                  <a:pt x="119740" y="86842"/>
                </a:lnTo>
                <a:lnTo>
                  <a:pt x="119740" y="68842"/>
                </a:lnTo>
                <a:lnTo>
                  <a:pt x="0" y="68842"/>
                </a:lnTo>
                <a:lnTo>
                  <a:pt x="0" y="86842"/>
                </a:lnTo>
                <a:close/>
                <a:moveTo>
                  <a:pt x="0" y="119684"/>
                </a:moveTo>
                <a:lnTo>
                  <a:pt x="119740" y="119684"/>
                </a:lnTo>
                <a:lnTo>
                  <a:pt x="119740" y="103263"/>
                </a:lnTo>
                <a:lnTo>
                  <a:pt x="0" y="103263"/>
                </a:lnTo>
                <a:lnTo>
                  <a:pt x="0" y="119684"/>
                </a:lnTo>
                <a:close/>
                <a:moveTo>
                  <a:pt x="0" y="52421"/>
                </a:moveTo>
                <a:lnTo>
                  <a:pt x="119740" y="52421"/>
                </a:lnTo>
                <a:lnTo>
                  <a:pt x="119740" y="34421"/>
                </a:lnTo>
                <a:lnTo>
                  <a:pt x="0" y="34421"/>
                </a:lnTo>
                <a:lnTo>
                  <a:pt x="0" y="52421"/>
                </a:lnTo>
                <a:close/>
                <a:moveTo>
                  <a:pt x="0" y="0"/>
                </a:moveTo>
                <a:lnTo>
                  <a:pt x="0" y="18000"/>
                </a:lnTo>
                <a:lnTo>
                  <a:pt x="119740" y="18000"/>
                </a:lnTo>
                <a:lnTo>
                  <a:pt x="11974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7"/>
          <p:cNvSpPr/>
          <p:nvPr/>
        </p:nvSpPr>
        <p:spPr>
          <a:xfrm>
            <a:off x="7466584" y="2508615"/>
            <a:ext cx="167100" cy="1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7052"/>
                </a:moveTo>
                <a:lnTo>
                  <a:pt x="28311" y="77052"/>
                </a:lnTo>
                <a:lnTo>
                  <a:pt x="28311" y="42631"/>
                </a:lnTo>
                <a:lnTo>
                  <a:pt x="0" y="42631"/>
                </a:lnTo>
                <a:lnTo>
                  <a:pt x="0" y="77052"/>
                </a:lnTo>
                <a:close/>
                <a:moveTo>
                  <a:pt x="0" y="119684"/>
                </a:moveTo>
                <a:lnTo>
                  <a:pt x="28311" y="119684"/>
                </a:lnTo>
                <a:lnTo>
                  <a:pt x="28311" y="85263"/>
                </a:lnTo>
                <a:lnTo>
                  <a:pt x="0" y="85263"/>
                </a:lnTo>
                <a:lnTo>
                  <a:pt x="0" y="119684"/>
                </a:lnTo>
                <a:close/>
                <a:moveTo>
                  <a:pt x="0" y="34421"/>
                </a:moveTo>
                <a:lnTo>
                  <a:pt x="28311" y="34421"/>
                </a:lnTo>
                <a:lnTo>
                  <a:pt x="28311" y="0"/>
                </a:lnTo>
                <a:lnTo>
                  <a:pt x="0" y="0"/>
                </a:lnTo>
                <a:lnTo>
                  <a:pt x="0" y="34421"/>
                </a:lnTo>
                <a:close/>
                <a:moveTo>
                  <a:pt x="35064" y="77052"/>
                </a:moveTo>
                <a:lnTo>
                  <a:pt x="119740" y="77052"/>
                </a:lnTo>
                <a:lnTo>
                  <a:pt x="119740" y="42631"/>
                </a:lnTo>
                <a:lnTo>
                  <a:pt x="35064" y="42631"/>
                </a:lnTo>
                <a:lnTo>
                  <a:pt x="35064" y="77052"/>
                </a:lnTo>
                <a:close/>
                <a:moveTo>
                  <a:pt x="35064" y="119684"/>
                </a:moveTo>
                <a:lnTo>
                  <a:pt x="119740" y="119684"/>
                </a:lnTo>
                <a:lnTo>
                  <a:pt x="119740" y="85263"/>
                </a:lnTo>
                <a:lnTo>
                  <a:pt x="35064" y="85263"/>
                </a:lnTo>
                <a:lnTo>
                  <a:pt x="35064" y="119684"/>
                </a:lnTo>
                <a:close/>
                <a:moveTo>
                  <a:pt x="35064" y="0"/>
                </a:moveTo>
                <a:lnTo>
                  <a:pt x="35064" y="34421"/>
                </a:lnTo>
                <a:lnTo>
                  <a:pt x="119740" y="34421"/>
                </a:lnTo>
                <a:lnTo>
                  <a:pt x="119740" y="0"/>
                </a:lnTo>
                <a:lnTo>
                  <a:pt x="3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7"/>
          <p:cNvSpPr/>
          <p:nvPr/>
        </p:nvSpPr>
        <p:spPr>
          <a:xfrm>
            <a:off x="1343931" y="454115"/>
            <a:ext cx="176700" cy="17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967" y="0"/>
                </a:moveTo>
                <a:lnTo>
                  <a:pt x="14016" y="0"/>
                </a:lnTo>
                <a:cubicBezTo>
                  <a:pt x="6393" y="0"/>
                  <a:pt x="0" y="6393"/>
                  <a:pt x="0" y="12786"/>
                </a:cubicBezTo>
                <a:lnTo>
                  <a:pt x="0" y="106967"/>
                </a:lnTo>
                <a:cubicBezTo>
                  <a:pt x="0" y="113360"/>
                  <a:pt x="6393" y="119754"/>
                  <a:pt x="14016" y="119754"/>
                </a:cubicBezTo>
                <a:lnTo>
                  <a:pt x="106967" y="119754"/>
                </a:lnTo>
                <a:cubicBezTo>
                  <a:pt x="114590" y="119754"/>
                  <a:pt x="119754" y="113360"/>
                  <a:pt x="119754" y="106967"/>
                </a:cubicBezTo>
                <a:lnTo>
                  <a:pt x="119754" y="12786"/>
                </a:lnTo>
                <a:cubicBezTo>
                  <a:pt x="119754" y="6393"/>
                  <a:pt x="114590" y="0"/>
                  <a:pt x="106967" y="0"/>
                </a:cubicBezTo>
                <a:close/>
                <a:moveTo>
                  <a:pt x="106967" y="106967"/>
                </a:moveTo>
                <a:lnTo>
                  <a:pt x="14016" y="106967"/>
                </a:lnTo>
                <a:lnTo>
                  <a:pt x="14016" y="12786"/>
                </a:lnTo>
                <a:lnTo>
                  <a:pt x="60000" y="12786"/>
                </a:lnTo>
                <a:lnTo>
                  <a:pt x="60000" y="39590"/>
                </a:lnTo>
                <a:lnTo>
                  <a:pt x="106967" y="39590"/>
                </a:lnTo>
                <a:lnTo>
                  <a:pt x="106967" y="1069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7"/>
          <p:cNvSpPr/>
          <p:nvPr/>
        </p:nvSpPr>
        <p:spPr>
          <a:xfrm>
            <a:off x="2852634" y="522557"/>
            <a:ext cx="176700" cy="17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9344"/>
                </a:moveTo>
                <a:lnTo>
                  <a:pt x="12786" y="39344"/>
                </a:lnTo>
                <a:lnTo>
                  <a:pt x="12786" y="26557"/>
                </a:lnTo>
                <a:lnTo>
                  <a:pt x="0" y="26557"/>
                </a:lnTo>
                <a:lnTo>
                  <a:pt x="0" y="39344"/>
                </a:lnTo>
                <a:close/>
                <a:moveTo>
                  <a:pt x="0" y="66147"/>
                </a:moveTo>
                <a:lnTo>
                  <a:pt x="12786" y="66147"/>
                </a:lnTo>
                <a:lnTo>
                  <a:pt x="12786" y="52131"/>
                </a:lnTo>
                <a:lnTo>
                  <a:pt x="0" y="52131"/>
                </a:lnTo>
                <a:lnTo>
                  <a:pt x="0" y="66147"/>
                </a:lnTo>
                <a:close/>
                <a:moveTo>
                  <a:pt x="0" y="12540"/>
                </a:moveTo>
                <a:lnTo>
                  <a:pt x="12786" y="12540"/>
                </a:lnTo>
                <a:lnTo>
                  <a:pt x="12786" y="0"/>
                </a:lnTo>
                <a:cubicBezTo>
                  <a:pt x="4918" y="0"/>
                  <a:pt x="0" y="4918"/>
                  <a:pt x="0" y="12540"/>
                </a:cubicBezTo>
                <a:close/>
                <a:moveTo>
                  <a:pt x="26803" y="119754"/>
                </a:moveTo>
                <a:lnTo>
                  <a:pt x="39344" y="119754"/>
                </a:lnTo>
                <a:lnTo>
                  <a:pt x="39344" y="105737"/>
                </a:lnTo>
                <a:lnTo>
                  <a:pt x="26803" y="105737"/>
                </a:lnTo>
                <a:lnTo>
                  <a:pt x="26803" y="119754"/>
                </a:lnTo>
                <a:close/>
                <a:moveTo>
                  <a:pt x="0" y="92950"/>
                </a:moveTo>
                <a:lnTo>
                  <a:pt x="12786" y="92950"/>
                </a:lnTo>
                <a:lnTo>
                  <a:pt x="12786" y="78934"/>
                </a:lnTo>
                <a:lnTo>
                  <a:pt x="0" y="78934"/>
                </a:lnTo>
                <a:lnTo>
                  <a:pt x="0" y="92950"/>
                </a:lnTo>
                <a:close/>
                <a:moveTo>
                  <a:pt x="12786" y="119754"/>
                </a:moveTo>
                <a:lnTo>
                  <a:pt x="12786" y="105737"/>
                </a:lnTo>
                <a:lnTo>
                  <a:pt x="0" y="105737"/>
                </a:lnTo>
                <a:cubicBezTo>
                  <a:pt x="0" y="113360"/>
                  <a:pt x="4918" y="119754"/>
                  <a:pt x="12786" y="119754"/>
                </a:cubicBezTo>
                <a:close/>
                <a:moveTo>
                  <a:pt x="105737" y="0"/>
                </a:moveTo>
                <a:lnTo>
                  <a:pt x="53360" y="0"/>
                </a:lnTo>
                <a:lnTo>
                  <a:pt x="53360" y="39344"/>
                </a:lnTo>
                <a:lnTo>
                  <a:pt x="119754" y="39344"/>
                </a:lnTo>
                <a:lnTo>
                  <a:pt x="119754" y="12540"/>
                </a:lnTo>
                <a:cubicBezTo>
                  <a:pt x="119754" y="4918"/>
                  <a:pt x="113360" y="0"/>
                  <a:pt x="105737" y="0"/>
                </a:cubicBezTo>
                <a:close/>
                <a:moveTo>
                  <a:pt x="105737" y="92950"/>
                </a:moveTo>
                <a:lnTo>
                  <a:pt x="119754" y="92950"/>
                </a:lnTo>
                <a:lnTo>
                  <a:pt x="119754" y="78934"/>
                </a:lnTo>
                <a:lnTo>
                  <a:pt x="105737" y="78934"/>
                </a:lnTo>
                <a:lnTo>
                  <a:pt x="105737" y="92950"/>
                </a:lnTo>
                <a:close/>
                <a:moveTo>
                  <a:pt x="26803" y="12540"/>
                </a:moveTo>
                <a:lnTo>
                  <a:pt x="39344" y="12540"/>
                </a:lnTo>
                <a:lnTo>
                  <a:pt x="39344" y="0"/>
                </a:lnTo>
                <a:lnTo>
                  <a:pt x="26803" y="0"/>
                </a:lnTo>
                <a:lnTo>
                  <a:pt x="26803" y="12540"/>
                </a:lnTo>
                <a:close/>
                <a:moveTo>
                  <a:pt x="105737" y="119754"/>
                </a:moveTo>
                <a:cubicBezTo>
                  <a:pt x="113360" y="119754"/>
                  <a:pt x="119754" y="113360"/>
                  <a:pt x="119754" y="105737"/>
                </a:cubicBezTo>
                <a:lnTo>
                  <a:pt x="105737" y="105737"/>
                </a:lnTo>
                <a:lnTo>
                  <a:pt x="105737" y="119754"/>
                </a:lnTo>
                <a:close/>
                <a:moveTo>
                  <a:pt x="105737" y="66147"/>
                </a:moveTo>
                <a:lnTo>
                  <a:pt x="119754" y="66147"/>
                </a:lnTo>
                <a:lnTo>
                  <a:pt x="119754" y="52131"/>
                </a:lnTo>
                <a:lnTo>
                  <a:pt x="105737" y="52131"/>
                </a:lnTo>
                <a:lnTo>
                  <a:pt x="105737" y="66147"/>
                </a:lnTo>
                <a:close/>
                <a:moveTo>
                  <a:pt x="53360" y="119754"/>
                </a:moveTo>
                <a:lnTo>
                  <a:pt x="66147" y="119754"/>
                </a:lnTo>
                <a:lnTo>
                  <a:pt x="66147" y="105737"/>
                </a:lnTo>
                <a:lnTo>
                  <a:pt x="53360" y="105737"/>
                </a:lnTo>
                <a:lnTo>
                  <a:pt x="53360" y="119754"/>
                </a:lnTo>
                <a:close/>
                <a:moveTo>
                  <a:pt x="78934" y="119754"/>
                </a:moveTo>
                <a:lnTo>
                  <a:pt x="92950" y="119754"/>
                </a:lnTo>
                <a:lnTo>
                  <a:pt x="92950" y="105737"/>
                </a:lnTo>
                <a:lnTo>
                  <a:pt x="78934" y="105737"/>
                </a:lnTo>
                <a:lnTo>
                  <a:pt x="78934" y="11975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4319959" y="501866"/>
            <a:ext cx="136800" cy="14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03024"/>
                </a:moveTo>
                <a:lnTo>
                  <a:pt x="0" y="119707"/>
                </a:lnTo>
                <a:lnTo>
                  <a:pt x="119683" y="119707"/>
                </a:lnTo>
                <a:lnTo>
                  <a:pt x="119683" y="103024"/>
                </a:lnTo>
                <a:lnTo>
                  <a:pt x="0" y="103024"/>
                </a:lnTo>
                <a:close/>
                <a:moveTo>
                  <a:pt x="39261" y="69658"/>
                </a:moveTo>
                <a:lnTo>
                  <a:pt x="82005" y="69658"/>
                </a:lnTo>
                <a:lnTo>
                  <a:pt x="90237" y="87804"/>
                </a:lnTo>
                <a:lnTo>
                  <a:pt x="108284" y="87804"/>
                </a:lnTo>
                <a:lnTo>
                  <a:pt x="67124" y="0"/>
                </a:lnTo>
                <a:lnTo>
                  <a:pt x="54142" y="0"/>
                </a:lnTo>
                <a:lnTo>
                  <a:pt x="12981" y="87804"/>
                </a:lnTo>
                <a:lnTo>
                  <a:pt x="31029" y="87804"/>
                </a:lnTo>
                <a:lnTo>
                  <a:pt x="39261" y="69658"/>
                </a:lnTo>
                <a:close/>
                <a:moveTo>
                  <a:pt x="60474" y="16682"/>
                </a:moveTo>
                <a:lnTo>
                  <a:pt x="76939" y="55902"/>
                </a:lnTo>
                <a:lnTo>
                  <a:pt x="44327" y="55902"/>
                </a:lnTo>
                <a:lnTo>
                  <a:pt x="60474" y="166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7"/>
          <p:cNvSpPr/>
          <p:nvPr/>
        </p:nvSpPr>
        <p:spPr>
          <a:xfrm>
            <a:off x="5855717" y="532107"/>
            <a:ext cx="157500" cy="17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4073" y="0"/>
                </a:moveTo>
                <a:lnTo>
                  <a:pt x="104073" y="12540"/>
                </a:lnTo>
                <a:lnTo>
                  <a:pt x="89794" y="12540"/>
                </a:lnTo>
                <a:lnTo>
                  <a:pt x="89794" y="0"/>
                </a:lnTo>
                <a:lnTo>
                  <a:pt x="29931" y="0"/>
                </a:lnTo>
                <a:lnTo>
                  <a:pt x="29931" y="12540"/>
                </a:lnTo>
                <a:lnTo>
                  <a:pt x="15652" y="12540"/>
                </a:lnTo>
                <a:lnTo>
                  <a:pt x="15652" y="0"/>
                </a:lnTo>
                <a:lnTo>
                  <a:pt x="0" y="0"/>
                </a:lnTo>
                <a:lnTo>
                  <a:pt x="0" y="119754"/>
                </a:lnTo>
                <a:lnTo>
                  <a:pt x="15652" y="119754"/>
                </a:lnTo>
                <a:lnTo>
                  <a:pt x="15652" y="106967"/>
                </a:lnTo>
                <a:lnTo>
                  <a:pt x="29931" y="106967"/>
                </a:lnTo>
                <a:lnTo>
                  <a:pt x="29931" y="119754"/>
                </a:lnTo>
                <a:lnTo>
                  <a:pt x="89794" y="119754"/>
                </a:lnTo>
                <a:lnTo>
                  <a:pt x="89794" y="106967"/>
                </a:lnTo>
                <a:lnTo>
                  <a:pt x="104073" y="106967"/>
                </a:lnTo>
                <a:lnTo>
                  <a:pt x="104073" y="119754"/>
                </a:lnTo>
                <a:lnTo>
                  <a:pt x="119725" y="119754"/>
                </a:lnTo>
                <a:lnTo>
                  <a:pt x="119725" y="0"/>
                </a:lnTo>
                <a:lnTo>
                  <a:pt x="104073" y="0"/>
                </a:lnTo>
                <a:close/>
                <a:moveTo>
                  <a:pt x="29931" y="92950"/>
                </a:moveTo>
                <a:lnTo>
                  <a:pt x="15652" y="92950"/>
                </a:lnTo>
                <a:lnTo>
                  <a:pt x="15652" y="80163"/>
                </a:lnTo>
                <a:lnTo>
                  <a:pt x="29931" y="80163"/>
                </a:lnTo>
                <a:lnTo>
                  <a:pt x="29931" y="92950"/>
                </a:lnTo>
                <a:close/>
                <a:moveTo>
                  <a:pt x="29931" y="66147"/>
                </a:moveTo>
                <a:lnTo>
                  <a:pt x="15652" y="66147"/>
                </a:lnTo>
                <a:lnTo>
                  <a:pt x="15652" y="53360"/>
                </a:lnTo>
                <a:lnTo>
                  <a:pt x="29931" y="53360"/>
                </a:lnTo>
                <a:lnTo>
                  <a:pt x="29931" y="66147"/>
                </a:lnTo>
                <a:close/>
                <a:moveTo>
                  <a:pt x="29931" y="39344"/>
                </a:moveTo>
                <a:lnTo>
                  <a:pt x="15652" y="39344"/>
                </a:lnTo>
                <a:lnTo>
                  <a:pt x="15652" y="26557"/>
                </a:lnTo>
                <a:lnTo>
                  <a:pt x="29931" y="26557"/>
                </a:lnTo>
                <a:lnTo>
                  <a:pt x="29931" y="39344"/>
                </a:lnTo>
                <a:close/>
                <a:moveTo>
                  <a:pt x="104073" y="92950"/>
                </a:moveTo>
                <a:lnTo>
                  <a:pt x="89794" y="92950"/>
                </a:lnTo>
                <a:lnTo>
                  <a:pt x="89794" y="80163"/>
                </a:lnTo>
                <a:lnTo>
                  <a:pt x="104073" y="80163"/>
                </a:lnTo>
                <a:lnTo>
                  <a:pt x="104073" y="92950"/>
                </a:lnTo>
                <a:close/>
                <a:moveTo>
                  <a:pt x="104073" y="66147"/>
                </a:moveTo>
                <a:lnTo>
                  <a:pt x="89794" y="66147"/>
                </a:lnTo>
                <a:lnTo>
                  <a:pt x="89794" y="53360"/>
                </a:lnTo>
                <a:lnTo>
                  <a:pt x="104073" y="53360"/>
                </a:lnTo>
                <a:lnTo>
                  <a:pt x="104073" y="66147"/>
                </a:lnTo>
                <a:close/>
                <a:moveTo>
                  <a:pt x="104073" y="39344"/>
                </a:moveTo>
                <a:lnTo>
                  <a:pt x="89794" y="39344"/>
                </a:lnTo>
                <a:lnTo>
                  <a:pt x="89794" y="26557"/>
                </a:lnTo>
                <a:lnTo>
                  <a:pt x="104073" y="26557"/>
                </a:lnTo>
                <a:lnTo>
                  <a:pt x="104073" y="393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7"/>
          <p:cNvSpPr/>
          <p:nvPr/>
        </p:nvSpPr>
        <p:spPr>
          <a:xfrm>
            <a:off x="7421713" y="463665"/>
            <a:ext cx="214800" cy="19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979" y="0"/>
                </a:moveTo>
                <a:lnTo>
                  <a:pt x="27135" y="0"/>
                </a:lnTo>
                <a:cubicBezTo>
                  <a:pt x="22914" y="0"/>
                  <a:pt x="18693" y="3302"/>
                  <a:pt x="17688" y="6825"/>
                </a:cubicBezTo>
                <a:lnTo>
                  <a:pt x="1005" y="50201"/>
                </a:lnTo>
                <a:cubicBezTo>
                  <a:pt x="1005" y="51302"/>
                  <a:pt x="0" y="52403"/>
                  <a:pt x="0" y="53504"/>
                </a:cubicBezTo>
                <a:lnTo>
                  <a:pt x="0" y="64954"/>
                </a:lnTo>
                <a:lnTo>
                  <a:pt x="0" y="66055"/>
                </a:lnTo>
                <a:cubicBezTo>
                  <a:pt x="0" y="73100"/>
                  <a:pt x="5226" y="77504"/>
                  <a:pt x="11457" y="77504"/>
                </a:cubicBezTo>
                <a:lnTo>
                  <a:pt x="44824" y="77504"/>
                </a:lnTo>
                <a:lnTo>
                  <a:pt x="39597" y="105027"/>
                </a:lnTo>
                <a:lnTo>
                  <a:pt x="39597" y="107229"/>
                </a:lnTo>
                <a:cubicBezTo>
                  <a:pt x="39597" y="109431"/>
                  <a:pt x="40603" y="111853"/>
                  <a:pt x="41608" y="114055"/>
                </a:cubicBezTo>
                <a:lnTo>
                  <a:pt x="47839" y="119779"/>
                </a:lnTo>
                <a:lnTo>
                  <a:pt x="84422" y="79926"/>
                </a:lnTo>
                <a:cubicBezTo>
                  <a:pt x="86432" y="77504"/>
                  <a:pt x="87437" y="75302"/>
                  <a:pt x="87437" y="71779"/>
                </a:cubicBezTo>
                <a:lnTo>
                  <a:pt x="87437" y="12550"/>
                </a:lnTo>
                <a:cubicBezTo>
                  <a:pt x="87437" y="5724"/>
                  <a:pt x="82211" y="0"/>
                  <a:pt x="75979" y="0"/>
                </a:cubicBezTo>
                <a:close/>
                <a:moveTo>
                  <a:pt x="97889" y="0"/>
                </a:moveTo>
                <a:lnTo>
                  <a:pt x="97889" y="71779"/>
                </a:lnTo>
                <a:lnTo>
                  <a:pt x="119798" y="71779"/>
                </a:lnTo>
                <a:lnTo>
                  <a:pt x="119798" y="0"/>
                </a:lnTo>
                <a:lnTo>
                  <a:pt x="978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57"/>
          <p:cNvSpPr/>
          <p:nvPr/>
        </p:nvSpPr>
        <p:spPr>
          <a:xfrm>
            <a:off x="5873605" y="4460674"/>
            <a:ext cx="216300" cy="14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97" y="0"/>
                </a:moveTo>
                <a:cubicBezTo>
                  <a:pt x="32307" y="0"/>
                  <a:pt x="8428" y="25985"/>
                  <a:pt x="0" y="60729"/>
                </a:cubicBezTo>
                <a:cubicBezTo>
                  <a:pt x="8428" y="95474"/>
                  <a:pt x="32307" y="119708"/>
                  <a:pt x="59397" y="119708"/>
                </a:cubicBezTo>
                <a:cubicBezTo>
                  <a:pt x="86488" y="119708"/>
                  <a:pt x="110367" y="95474"/>
                  <a:pt x="119799" y="60729"/>
                </a:cubicBezTo>
                <a:cubicBezTo>
                  <a:pt x="110367" y="25985"/>
                  <a:pt x="86488" y="0"/>
                  <a:pt x="59397" y="0"/>
                </a:cubicBezTo>
                <a:close/>
                <a:moveTo>
                  <a:pt x="59397" y="100145"/>
                </a:moveTo>
                <a:cubicBezTo>
                  <a:pt x="43745" y="100145"/>
                  <a:pt x="32307" y="82627"/>
                  <a:pt x="32307" y="60729"/>
                </a:cubicBezTo>
                <a:cubicBezTo>
                  <a:pt x="32307" y="38832"/>
                  <a:pt x="43745" y="21313"/>
                  <a:pt x="59397" y="21313"/>
                </a:cubicBezTo>
                <a:cubicBezTo>
                  <a:pt x="75050" y="21313"/>
                  <a:pt x="86488" y="38832"/>
                  <a:pt x="86488" y="60729"/>
                </a:cubicBezTo>
                <a:cubicBezTo>
                  <a:pt x="86488" y="82627"/>
                  <a:pt x="75050" y="100145"/>
                  <a:pt x="59397" y="100145"/>
                </a:cubicBezTo>
                <a:close/>
                <a:moveTo>
                  <a:pt x="59397" y="36496"/>
                </a:moveTo>
                <a:cubicBezTo>
                  <a:pt x="49966" y="36496"/>
                  <a:pt x="42742" y="47007"/>
                  <a:pt x="42742" y="60729"/>
                </a:cubicBezTo>
                <a:cubicBezTo>
                  <a:pt x="42742" y="74160"/>
                  <a:pt x="49966" y="83503"/>
                  <a:pt x="59397" y="83503"/>
                </a:cubicBezTo>
                <a:cubicBezTo>
                  <a:pt x="68829" y="83503"/>
                  <a:pt x="76053" y="74160"/>
                  <a:pt x="76053" y="60729"/>
                </a:cubicBezTo>
                <a:cubicBezTo>
                  <a:pt x="76053" y="47007"/>
                  <a:pt x="68829" y="36496"/>
                  <a:pt x="59397" y="364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7"/>
          <p:cNvSpPr/>
          <p:nvPr/>
        </p:nvSpPr>
        <p:spPr>
          <a:xfrm>
            <a:off x="5778875" y="4527800"/>
            <a:ext cx="153600" cy="15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995"/>
                </a:moveTo>
                <a:lnTo>
                  <a:pt x="0" y="40794"/>
                </a:lnTo>
                <a:lnTo>
                  <a:pt x="12506" y="40794"/>
                </a:lnTo>
                <a:lnTo>
                  <a:pt x="12506" y="13995"/>
                </a:lnTo>
                <a:lnTo>
                  <a:pt x="39305" y="13995"/>
                </a:lnTo>
                <a:lnTo>
                  <a:pt x="39305" y="0"/>
                </a:lnTo>
                <a:lnTo>
                  <a:pt x="12506" y="0"/>
                </a:lnTo>
                <a:cubicBezTo>
                  <a:pt x="5062" y="0"/>
                  <a:pt x="0" y="6253"/>
                  <a:pt x="0" y="13995"/>
                </a:cubicBezTo>
                <a:close/>
                <a:moveTo>
                  <a:pt x="12506" y="80397"/>
                </a:moveTo>
                <a:lnTo>
                  <a:pt x="0" y="80397"/>
                </a:lnTo>
                <a:lnTo>
                  <a:pt x="0" y="107196"/>
                </a:lnTo>
                <a:cubicBezTo>
                  <a:pt x="0" y="114640"/>
                  <a:pt x="5062" y="119702"/>
                  <a:pt x="12506" y="119702"/>
                </a:cubicBezTo>
                <a:lnTo>
                  <a:pt x="39305" y="119702"/>
                </a:lnTo>
                <a:lnTo>
                  <a:pt x="39305" y="107196"/>
                </a:lnTo>
                <a:lnTo>
                  <a:pt x="12506" y="107196"/>
                </a:lnTo>
                <a:lnTo>
                  <a:pt x="12506" y="80397"/>
                </a:lnTo>
                <a:close/>
                <a:moveTo>
                  <a:pt x="105707" y="107196"/>
                </a:moveTo>
                <a:lnTo>
                  <a:pt x="78908" y="107196"/>
                </a:lnTo>
                <a:lnTo>
                  <a:pt x="78908" y="119702"/>
                </a:lnTo>
                <a:lnTo>
                  <a:pt x="105707" y="119702"/>
                </a:lnTo>
                <a:cubicBezTo>
                  <a:pt x="113449" y="119702"/>
                  <a:pt x="119702" y="114640"/>
                  <a:pt x="119702" y="107196"/>
                </a:cubicBezTo>
                <a:lnTo>
                  <a:pt x="119702" y="80397"/>
                </a:lnTo>
                <a:lnTo>
                  <a:pt x="105707" y="80397"/>
                </a:lnTo>
                <a:lnTo>
                  <a:pt x="105707" y="107196"/>
                </a:lnTo>
                <a:close/>
                <a:moveTo>
                  <a:pt x="105707" y="0"/>
                </a:moveTo>
                <a:lnTo>
                  <a:pt x="78908" y="0"/>
                </a:lnTo>
                <a:lnTo>
                  <a:pt x="78908" y="13995"/>
                </a:lnTo>
                <a:lnTo>
                  <a:pt x="105707" y="13995"/>
                </a:lnTo>
                <a:lnTo>
                  <a:pt x="105707" y="40794"/>
                </a:lnTo>
                <a:lnTo>
                  <a:pt x="119702" y="40794"/>
                </a:lnTo>
                <a:lnTo>
                  <a:pt x="119702" y="13995"/>
                </a:lnTo>
                <a:cubicBezTo>
                  <a:pt x="119702" y="6253"/>
                  <a:pt x="113449" y="0"/>
                  <a:pt x="1057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7"/>
          <p:cNvSpPr/>
          <p:nvPr/>
        </p:nvSpPr>
        <p:spPr>
          <a:xfrm>
            <a:off x="4308366" y="4524841"/>
            <a:ext cx="216297" cy="194667"/>
          </a:xfrm>
          <a:custGeom>
            <a:avLst/>
            <a:gdLst/>
            <a:ahLst/>
            <a:cxnLst/>
            <a:rect l="l" t="t" r="r" b="b"/>
            <a:pathLst>
              <a:path w="158750" h="142875" extrusionOk="0">
                <a:moveTo>
                  <a:pt x="139065" y="47625"/>
                </a:moveTo>
                <a:cubicBezTo>
                  <a:pt x="143510" y="47625"/>
                  <a:pt x="146685" y="50800"/>
                  <a:pt x="146685" y="55245"/>
                </a:cubicBezTo>
                <a:cubicBezTo>
                  <a:pt x="146685" y="59690"/>
                  <a:pt x="143510" y="63500"/>
                  <a:pt x="139065" y="63500"/>
                </a:cubicBezTo>
                <a:cubicBezTo>
                  <a:pt x="134620" y="63500"/>
                  <a:pt x="130810" y="59690"/>
                  <a:pt x="130810" y="55245"/>
                </a:cubicBezTo>
                <a:cubicBezTo>
                  <a:pt x="130810" y="50800"/>
                  <a:pt x="134620" y="47625"/>
                  <a:pt x="139065" y="47625"/>
                </a:cubicBezTo>
                <a:close/>
                <a:moveTo>
                  <a:pt x="139065" y="71120"/>
                </a:moveTo>
                <a:cubicBezTo>
                  <a:pt x="143510" y="71120"/>
                  <a:pt x="146685" y="74930"/>
                  <a:pt x="146685" y="79375"/>
                </a:cubicBezTo>
                <a:cubicBezTo>
                  <a:pt x="146685" y="83185"/>
                  <a:pt x="143510" y="86995"/>
                  <a:pt x="139065" y="86995"/>
                </a:cubicBezTo>
                <a:cubicBezTo>
                  <a:pt x="134620" y="86995"/>
                  <a:pt x="130810" y="83185"/>
                  <a:pt x="130810" y="79375"/>
                </a:cubicBezTo>
                <a:cubicBezTo>
                  <a:pt x="130810" y="74930"/>
                  <a:pt x="134620" y="71120"/>
                  <a:pt x="139065" y="71120"/>
                </a:cubicBezTo>
                <a:close/>
                <a:moveTo>
                  <a:pt x="119380" y="47625"/>
                </a:moveTo>
                <a:lnTo>
                  <a:pt x="119380" y="127000"/>
                </a:lnTo>
                <a:lnTo>
                  <a:pt x="15875" y="127000"/>
                </a:lnTo>
                <a:lnTo>
                  <a:pt x="15875" y="47625"/>
                </a:lnTo>
                <a:close/>
                <a:moveTo>
                  <a:pt x="48895" y="0"/>
                </a:moveTo>
                <a:lnTo>
                  <a:pt x="37465" y="10795"/>
                </a:lnTo>
                <a:lnTo>
                  <a:pt x="58420" y="31750"/>
                </a:lnTo>
                <a:lnTo>
                  <a:pt x="15875" y="31750"/>
                </a:lnTo>
                <a:cubicBezTo>
                  <a:pt x="6985" y="31750"/>
                  <a:pt x="0" y="38735"/>
                  <a:pt x="0" y="47625"/>
                </a:cubicBezTo>
                <a:lnTo>
                  <a:pt x="0" y="127000"/>
                </a:lnTo>
                <a:cubicBezTo>
                  <a:pt x="0" y="135255"/>
                  <a:pt x="6985" y="142875"/>
                  <a:pt x="15875" y="142875"/>
                </a:cubicBezTo>
                <a:lnTo>
                  <a:pt x="142875" y="142875"/>
                </a:lnTo>
                <a:cubicBezTo>
                  <a:pt x="151765" y="142875"/>
                  <a:pt x="158750" y="135255"/>
                  <a:pt x="158750" y="127000"/>
                </a:cubicBezTo>
                <a:lnTo>
                  <a:pt x="158750" y="47625"/>
                </a:lnTo>
                <a:cubicBezTo>
                  <a:pt x="158750" y="38735"/>
                  <a:pt x="151765" y="31750"/>
                  <a:pt x="142875" y="31750"/>
                </a:cubicBezTo>
                <a:lnTo>
                  <a:pt x="100330" y="31750"/>
                </a:lnTo>
                <a:lnTo>
                  <a:pt x="121285" y="10795"/>
                </a:lnTo>
                <a:lnTo>
                  <a:pt x="109855" y="0"/>
                </a:lnTo>
                <a:lnTo>
                  <a:pt x="79375" y="30480"/>
                </a:lnTo>
                <a:lnTo>
                  <a:pt x="488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7"/>
          <p:cNvSpPr/>
          <p:nvPr/>
        </p:nvSpPr>
        <p:spPr>
          <a:xfrm>
            <a:off x="7430477" y="4523550"/>
            <a:ext cx="197247" cy="197247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79375" y="31750"/>
                </a:moveTo>
                <a:cubicBezTo>
                  <a:pt x="53340" y="31750"/>
                  <a:pt x="31750" y="53340"/>
                  <a:pt x="31750" y="79375"/>
                </a:cubicBezTo>
                <a:cubicBezTo>
                  <a:pt x="31750" y="90805"/>
                  <a:pt x="36195" y="101600"/>
                  <a:pt x="43180" y="109855"/>
                </a:cubicBezTo>
                <a:lnTo>
                  <a:pt x="49530" y="90805"/>
                </a:lnTo>
                <a:cubicBezTo>
                  <a:pt x="48260" y="87630"/>
                  <a:pt x="47625" y="83185"/>
                  <a:pt x="47625" y="79375"/>
                </a:cubicBezTo>
                <a:cubicBezTo>
                  <a:pt x="47625" y="61595"/>
                  <a:pt x="61595" y="47625"/>
                  <a:pt x="79375" y="47625"/>
                </a:cubicBezTo>
                <a:cubicBezTo>
                  <a:pt x="97155" y="47625"/>
                  <a:pt x="111125" y="61595"/>
                  <a:pt x="111125" y="79375"/>
                </a:cubicBezTo>
                <a:cubicBezTo>
                  <a:pt x="111125" y="83185"/>
                  <a:pt x="110490" y="87630"/>
                  <a:pt x="109220" y="90805"/>
                </a:cubicBezTo>
                <a:lnTo>
                  <a:pt x="116205" y="109855"/>
                </a:lnTo>
                <a:cubicBezTo>
                  <a:pt x="122555" y="101600"/>
                  <a:pt x="127000" y="90805"/>
                  <a:pt x="127000" y="79375"/>
                </a:cubicBezTo>
                <a:cubicBezTo>
                  <a:pt x="127000" y="53340"/>
                  <a:pt x="105410" y="31750"/>
                  <a:pt x="79375" y="31750"/>
                </a:cubicBezTo>
                <a:close/>
                <a:moveTo>
                  <a:pt x="79375" y="0"/>
                </a:moveTo>
                <a:cubicBezTo>
                  <a:pt x="35560" y="0"/>
                  <a:pt x="0" y="35560"/>
                  <a:pt x="0" y="79375"/>
                </a:cubicBezTo>
                <a:cubicBezTo>
                  <a:pt x="0" y="104775"/>
                  <a:pt x="12065" y="127635"/>
                  <a:pt x="31115" y="142240"/>
                </a:cubicBezTo>
                <a:lnTo>
                  <a:pt x="36830" y="126365"/>
                </a:lnTo>
                <a:cubicBezTo>
                  <a:pt x="24130" y="114935"/>
                  <a:pt x="15875" y="98425"/>
                  <a:pt x="15875" y="79375"/>
                </a:cubicBezTo>
                <a:cubicBezTo>
                  <a:pt x="15875" y="44450"/>
                  <a:pt x="44450" y="15875"/>
                  <a:pt x="79375" y="15875"/>
                </a:cubicBezTo>
                <a:cubicBezTo>
                  <a:pt x="114300" y="15875"/>
                  <a:pt x="142875" y="44450"/>
                  <a:pt x="142875" y="79375"/>
                </a:cubicBezTo>
                <a:cubicBezTo>
                  <a:pt x="142875" y="98425"/>
                  <a:pt x="135255" y="114935"/>
                  <a:pt x="121920" y="126365"/>
                </a:cubicBezTo>
                <a:lnTo>
                  <a:pt x="127635" y="142240"/>
                </a:lnTo>
                <a:cubicBezTo>
                  <a:pt x="146685" y="127635"/>
                  <a:pt x="158750" y="104775"/>
                  <a:pt x="158750" y="79375"/>
                </a:cubicBezTo>
                <a:cubicBezTo>
                  <a:pt x="158750" y="35560"/>
                  <a:pt x="123190" y="0"/>
                  <a:pt x="79375" y="0"/>
                </a:cubicBezTo>
                <a:close/>
                <a:moveTo>
                  <a:pt x="79375" y="63500"/>
                </a:moveTo>
                <a:cubicBezTo>
                  <a:pt x="70485" y="63500"/>
                  <a:pt x="63500" y="70485"/>
                  <a:pt x="63500" y="79375"/>
                </a:cubicBezTo>
                <a:cubicBezTo>
                  <a:pt x="63500" y="83185"/>
                  <a:pt x="64770" y="86995"/>
                  <a:pt x="67310" y="89535"/>
                </a:cubicBezTo>
                <a:lnTo>
                  <a:pt x="41910" y="158750"/>
                </a:lnTo>
                <a:lnTo>
                  <a:pt x="59055" y="158750"/>
                </a:lnTo>
                <a:lnTo>
                  <a:pt x="79375" y="102870"/>
                </a:lnTo>
                <a:lnTo>
                  <a:pt x="99695" y="158750"/>
                </a:lnTo>
                <a:lnTo>
                  <a:pt x="116840" y="158750"/>
                </a:lnTo>
                <a:lnTo>
                  <a:pt x="91440" y="89535"/>
                </a:lnTo>
                <a:cubicBezTo>
                  <a:pt x="93980" y="86995"/>
                  <a:pt x="95250" y="83185"/>
                  <a:pt x="95250" y="79375"/>
                </a:cubicBezTo>
                <a:cubicBezTo>
                  <a:pt x="95250" y="70485"/>
                  <a:pt x="88265" y="63500"/>
                  <a:pt x="79375" y="63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8"/>
          <p:cNvSpPr/>
          <p:nvPr/>
        </p:nvSpPr>
        <p:spPr>
          <a:xfrm>
            <a:off x="1343954" y="1951339"/>
            <a:ext cx="185700" cy="1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980" y="0"/>
                </a:moveTo>
                <a:lnTo>
                  <a:pt x="13782" y="0"/>
                </a:lnTo>
                <a:cubicBezTo>
                  <a:pt x="6178" y="0"/>
                  <a:pt x="0" y="7248"/>
                  <a:pt x="0" y="15838"/>
                </a:cubicBezTo>
                <a:lnTo>
                  <a:pt x="0" y="104161"/>
                </a:lnTo>
                <a:cubicBezTo>
                  <a:pt x="0" y="112751"/>
                  <a:pt x="6178" y="119731"/>
                  <a:pt x="13782" y="119731"/>
                </a:cubicBezTo>
                <a:lnTo>
                  <a:pt x="105980" y="119731"/>
                </a:lnTo>
                <a:cubicBezTo>
                  <a:pt x="113584" y="119731"/>
                  <a:pt x="119762" y="112751"/>
                  <a:pt x="119762" y="104161"/>
                </a:cubicBezTo>
                <a:lnTo>
                  <a:pt x="119762" y="15838"/>
                </a:lnTo>
                <a:cubicBezTo>
                  <a:pt x="119762" y="7248"/>
                  <a:pt x="113584" y="0"/>
                  <a:pt x="105980" y="0"/>
                </a:cubicBezTo>
                <a:close/>
                <a:moveTo>
                  <a:pt x="52990" y="52885"/>
                </a:moveTo>
                <a:lnTo>
                  <a:pt x="42772" y="52885"/>
                </a:lnTo>
                <a:lnTo>
                  <a:pt x="42772" y="48590"/>
                </a:lnTo>
                <a:lnTo>
                  <a:pt x="30178" y="48590"/>
                </a:lnTo>
                <a:lnTo>
                  <a:pt x="30178" y="71409"/>
                </a:lnTo>
                <a:lnTo>
                  <a:pt x="42772" y="71409"/>
                </a:lnTo>
                <a:lnTo>
                  <a:pt x="42772" y="67114"/>
                </a:lnTo>
                <a:lnTo>
                  <a:pt x="52990" y="67114"/>
                </a:lnTo>
                <a:lnTo>
                  <a:pt x="52990" y="74093"/>
                </a:lnTo>
                <a:cubicBezTo>
                  <a:pt x="52990" y="80000"/>
                  <a:pt x="50376" y="82684"/>
                  <a:pt x="46574" y="82684"/>
                </a:cubicBezTo>
                <a:lnTo>
                  <a:pt x="26376" y="82684"/>
                </a:lnTo>
                <a:cubicBezTo>
                  <a:pt x="22574" y="82684"/>
                  <a:pt x="20198" y="80000"/>
                  <a:pt x="20198" y="74093"/>
                </a:cubicBezTo>
                <a:lnTo>
                  <a:pt x="20198" y="44295"/>
                </a:lnTo>
                <a:cubicBezTo>
                  <a:pt x="20198" y="40000"/>
                  <a:pt x="22574" y="37046"/>
                  <a:pt x="26376" y="37046"/>
                </a:cubicBezTo>
                <a:lnTo>
                  <a:pt x="46574" y="37046"/>
                </a:lnTo>
                <a:cubicBezTo>
                  <a:pt x="50376" y="37046"/>
                  <a:pt x="52990" y="40000"/>
                  <a:pt x="52990" y="44295"/>
                </a:cubicBezTo>
                <a:lnTo>
                  <a:pt x="52990" y="52885"/>
                </a:lnTo>
                <a:close/>
                <a:moveTo>
                  <a:pt x="99564" y="52885"/>
                </a:moveTo>
                <a:lnTo>
                  <a:pt x="89584" y="52885"/>
                </a:lnTo>
                <a:lnTo>
                  <a:pt x="89584" y="48590"/>
                </a:lnTo>
                <a:lnTo>
                  <a:pt x="76990" y="48590"/>
                </a:lnTo>
                <a:lnTo>
                  <a:pt x="76990" y="71409"/>
                </a:lnTo>
                <a:lnTo>
                  <a:pt x="89584" y="71409"/>
                </a:lnTo>
                <a:lnTo>
                  <a:pt x="89584" y="67114"/>
                </a:lnTo>
                <a:lnTo>
                  <a:pt x="99564" y="67114"/>
                </a:lnTo>
                <a:lnTo>
                  <a:pt x="99564" y="74093"/>
                </a:lnTo>
                <a:cubicBezTo>
                  <a:pt x="99564" y="80000"/>
                  <a:pt x="97188" y="82684"/>
                  <a:pt x="93386" y="82684"/>
                </a:cubicBezTo>
                <a:lnTo>
                  <a:pt x="73188" y="82684"/>
                </a:lnTo>
                <a:cubicBezTo>
                  <a:pt x="69386" y="82684"/>
                  <a:pt x="66772" y="80000"/>
                  <a:pt x="66772" y="74093"/>
                </a:cubicBezTo>
                <a:lnTo>
                  <a:pt x="66772" y="44295"/>
                </a:lnTo>
                <a:cubicBezTo>
                  <a:pt x="66772" y="40000"/>
                  <a:pt x="69386" y="37046"/>
                  <a:pt x="73188" y="37046"/>
                </a:cubicBezTo>
                <a:lnTo>
                  <a:pt x="93386" y="37046"/>
                </a:lnTo>
                <a:cubicBezTo>
                  <a:pt x="97188" y="37046"/>
                  <a:pt x="99564" y="40000"/>
                  <a:pt x="99564" y="44295"/>
                </a:cubicBezTo>
                <a:lnTo>
                  <a:pt x="99564" y="528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8"/>
          <p:cNvSpPr/>
          <p:nvPr/>
        </p:nvSpPr>
        <p:spPr>
          <a:xfrm>
            <a:off x="2911997" y="1973950"/>
            <a:ext cx="177600" cy="12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36"/>
                </a:moveTo>
                <a:lnTo>
                  <a:pt x="57896" y="59636"/>
                </a:lnTo>
                <a:lnTo>
                  <a:pt x="0" y="0"/>
                </a:lnTo>
                <a:lnTo>
                  <a:pt x="0" y="119636"/>
                </a:lnTo>
                <a:close/>
                <a:moveTo>
                  <a:pt x="61855" y="0"/>
                </a:moveTo>
                <a:lnTo>
                  <a:pt x="61855" y="119636"/>
                </a:lnTo>
                <a:lnTo>
                  <a:pt x="119752" y="59636"/>
                </a:lnTo>
                <a:lnTo>
                  <a:pt x="618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8"/>
          <p:cNvSpPr/>
          <p:nvPr/>
        </p:nvSpPr>
        <p:spPr>
          <a:xfrm>
            <a:off x="4475196" y="1973950"/>
            <a:ext cx="177600" cy="12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016" y="119636"/>
                </a:moveTo>
                <a:lnTo>
                  <a:pt x="58016" y="0"/>
                </a:lnTo>
                <a:lnTo>
                  <a:pt x="0" y="59636"/>
                </a:lnTo>
                <a:lnTo>
                  <a:pt x="58016" y="119636"/>
                </a:lnTo>
                <a:close/>
                <a:moveTo>
                  <a:pt x="61735" y="59636"/>
                </a:moveTo>
                <a:lnTo>
                  <a:pt x="119752" y="119636"/>
                </a:lnTo>
                <a:lnTo>
                  <a:pt x="119752" y="0"/>
                </a:lnTo>
                <a:lnTo>
                  <a:pt x="61735" y="596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58"/>
          <p:cNvSpPr/>
          <p:nvPr/>
        </p:nvSpPr>
        <p:spPr>
          <a:xfrm>
            <a:off x="6046470" y="1931958"/>
            <a:ext cx="201900" cy="20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8336" y="32274"/>
                </a:moveTo>
                <a:lnTo>
                  <a:pt x="78336" y="0"/>
                </a:lnTo>
                <a:lnTo>
                  <a:pt x="41446" y="0"/>
                </a:lnTo>
                <a:lnTo>
                  <a:pt x="41446" y="32274"/>
                </a:lnTo>
                <a:lnTo>
                  <a:pt x="59891" y="50685"/>
                </a:lnTo>
                <a:lnTo>
                  <a:pt x="78336" y="32274"/>
                </a:lnTo>
                <a:close/>
                <a:moveTo>
                  <a:pt x="32332" y="41371"/>
                </a:moveTo>
                <a:lnTo>
                  <a:pt x="0" y="41371"/>
                </a:lnTo>
                <a:lnTo>
                  <a:pt x="0" y="78194"/>
                </a:lnTo>
                <a:lnTo>
                  <a:pt x="32332" y="78194"/>
                </a:lnTo>
                <a:lnTo>
                  <a:pt x="50777" y="59783"/>
                </a:lnTo>
                <a:lnTo>
                  <a:pt x="32332" y="41371"/>
                </a:lnTo>
                <a:close/>
                <a:moveTo>
                  <a:pt x="41446" y="86425"/>
                </a:moveTo>
                <a:lnTo>
                  <a:pt x="41446" y="119783"/>
                </a:lnTo>
                <a:lnTo>
                  <a:pt x="78336" y="119783"/>
                </a:lnTo>
                <a:lnTo>
                  <a:pt x="78336" y="86425"/>
                </a:lnTo>
                <a:lnTo>
                  <a:pt x="59891" y="69097"/>
                </a:lnTo>
                <a:lnTo>
                  <a:pt x="41446" y="86425"/>
                </a:lnTo>
                <a:close/>
                <a:moveTo>
                  <a:pt x="86365" y="41371"/>
                </a:moveTo>
                <a:lnTo>
                  <a:pt x="69222" y="59783"/>
                </a:lnTo>
                <a:lnTo>
                  <a:pt x="86365" y="78194"/>
                </a:lnTo>
                <a:lnTo>
                  <a:pt x="119783" y="78194"/>
                </a:lnTo>
                <a:lnTo>
                  <a:pt x="119783" y="41371"/>
                </a:lnTo>
                <a:lnTo>
                  <a:pt x="86365" y="413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8"/>
          <p:cNvSpPr/>
          <p:nvPr/>
        </p:nvSpPr>
        <p:spPr>
          <a:xfrm>
            <a:off x="7653271" y="1951339"/>
            <a:ext cx="182400" cy="1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040" y="0"/>
                </a:moveTo>
                <a:lnTo>
                  <a:pt x="12720" y="0"/>
                </a:lnTo>
                <a:cubicBezTo>
                  <a:pt x="6240" y="0"/>
                  <a:pt x="0" y="7248"/>
                  <a:pt x="0" y="15838"/>
                </a:cubicBezTo>
                <a:lnTo>
                  <a:pt x="0" y="104161"/>
                </a:lnTo>
                <a:cubicBezTo>
                  <a:pt x="0" y="112751"/>
                  <a:pt x="6240" y="119731"/>
                  <a:pt x="12720" y="119731"/>
                </a:cubicBezTo>
                <a:lnTo>
                  <a:pt x="107040" y="119731"/>
                </a:lnTo>
                <a:cubicBezTo>
                  <a:pt x="113520" y="119731"/>
                  <a:pt x="119760" y="112751"/>
                  <a:pt x="119760" y="104161"/>
                </a:cubicBezTo>
                <a:lnTo>
                  <a:pt x="119760" y="15838"/>
                </a:lnTo>
                <a:cubicBezTo>
                  <a:pt x="119760" y="7248"/>
                  <a:pt x="113520" y="0"/>
                  <a:pt x="107040" y="0"/>
                </a:cubicBezTo>
                <a:close/>
                <a:moveTo>
                  <a:pt x="53520" y="82684"/>
                </a:moveTo>
                <a:lnTo>
                  <a:pt x="43200" y="82684"/>
                </a:lnTo>
                <a:lnTo>
                  <a:pt x="43200" y="67114"/>
                </a:lnTo>
                <a:lnTo>
                  <a:pt x="30480" y="67114"/>
                </a:lnTo>
                <a:lnTo>
                  <a:pt x="30480" y="82684"/>
                </a:lnTo>
                <a:lnTo>
                  <a:pt x="20400" y="82684"/>
                </a:lnTo>
                <a:lnTo>
                  <a:pt x="20400" y="37046"/>
                </a:lnTo>
                <a:lnTo>
                  <a:pt x="30480" y="37046"/>
                </a:lnTo>
                <a:lnTo>
                  <a:pt x="30480" y="55570"/>
                </a:lnTo>
                <a:lnTo>
                  <a:pt x="43200" y="55570"/>
                </a:lnTo>
                <a:lnTo>
                  <a:pt x="43200" y="37046"/>
                </a:lnTo>
                <a:lnTo>
                  <a:pt x="53520" y="37046"/>
                </a:lnTo>
                <a:lnTo>
                  <a:pt x="53520" y="82684"/>
                </a:lnTo>
                <a:close/>
                <a:moveTo>
                  <a:pt x="99360" y="74093"/>
                </a:moveTo>
                <a:cubicBezTo>
                  <a:pt x="99360" y="80000"/>
                  <a:pt x="96720" y="82684"/>
                  <a:pt x="93120" y="82684"/>
                </a:cubicBezTo>
                <a:lnTo>
                  <a:pt x="87840" y="82684"/>
                </a:lnTo>
                <a:lnTo>
                  <a:pt x="87840" y="92885"/>
                </a:lnTo>
                <a:lnTo>
                  <a:pt x="77760" y="92885"/>
                </a:lnTo>
                <a:lnTo>
                  <a:pt x="77760" y="82684"/>
                </a:lnTo>
                <a:lnTo>
                  <a:pt x="73920" y="82684"/>
                </a:lnTo>
                <a:cubicBezTo>
                  <a:pt x="68880" y="82684"/>
                  <a:pt x="66240" y="80000"/>
                  <a:pt x="66240" y="74093"/>
                </a:cubicBezTo>
                <a:lnTo>
                  <a:pt x="66240" y="44295"/>
                </a:lnTo>
                <a:cubicBezTo>
                  <a:pt x="66240" y="40000"/>
                  <a:pt x="68880" y="37046"/>
                  <a:pt x="73920" y="37046"/>
                </a:cubicBezTo>
                <a:lnTo>
                  <a:pt x="93120" y="37046"/>
                </a:lnTo>
                <a:cubicBezTo>
                  <a:pt x="96720" y="37046"/>
                  <a:pt x="99360" y="40000"/>
                  <a:pt x="99360" y="44295"/>
                </a:cubicBezTo>
                <a:lnTo>
                  <a:pt x="99360" y="74093"/>
                </a:lnTo>
                <a:close/>
                <a:moveTo>
                  <a:pt x="76320" y="71409"/>
                </a:moveTo>
                <a:lnTo>
                  <a:pt x="90480" y="71409"/>
                </a:lnTo>
                <a:lnTo>
                  <a:pt x="90480" y="48590"/>
                </a:lnTo>
                <a:lnTo>
                  <a:pt x="76320" y="48590"/>
                </a:lnTo>
                <a:lnTo>
                  <a:pt x="76320" y="714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8"/>
          <p:cNvSpPr/>
          <p:nvPr/>
        </p:nvSpPr>
        <p:spPr>
          <a:xfrm>
            <a:off x="1355257" y="3041522"/>
            <a:ext cx="161400" cy="22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8"/>
          <p:cNvSpPr/>
          <p:nvPr/>
        </p:nvSpPr>
        <p:spPr>
          <a:xfrm>
            <a:off x="2921686" y="3060902"/>
            <a:ext cx="142200" cy="19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62" y="75563"/>
                </a:moveTo>
                <a:cubicBezTo>
                  <a:pt x="75269" y="75563"/>
                  <a:pt x="85141" y="66992"/>
                  <a:pt x="85141" y="56390"/>
                </a:cubicBezTo>
                <a:lnTo>
                  <a:pt x="85141" y="19172"/>
                </a:lnTo>
                <a:cubicBezTo>
                  <a:pt x="85141" y="8345"/>
                  <a:pt x="75269" y="0"/>
                  <a:pt x="60462" y="0"/>
                </a:cubicBezTo>
                <a:cubicBezTo>
                  <a:pt x="45964" y="0"/>
                  <a:pt x="34241" y="8345"/>
                  <a:pt x="34241" y="19172"/>
                </a:cubicBezTo>
                <a:lnTo>
                  <a:pt x="34241" y="56390"/>
                </a:lnTo>
                <a:cubicBezTo>
                  <a:pt x="34241" y="66992"/>
                  <a:pt x="45964" y="75563"/>
                  <a:pt x="60462" y="75563"/>
                </a:cubicBezTo>
                <a:close/>
                <a:moveTo>
                  <a:pt x="104884" y="56390"/>
                </a:moveTo>
                <a:cubicBezTo>
                  <a:pt x="104884" y="75563"/>
                  <a:pt x="84215" y="88646"/>
                  <a:pt x="60462" y="88646"/>
                </a:cubicBezTo>
                <a:cubicBezTo>
                  <a:pt x="36709" y="88646"/>
                  <a:pt x="14807" y="75563"/>
                  <a:pt x="14807" y="56390"/>
                </a:cubicBezTo>
                <a:lnTo>
                  <a:pt x="0" y="56390"/>
                </a:lnTo>
                <a:cubicBezTo>
                  <a:pt x="0" y="77819"/>
                  <a:pt x="22827" y="95864"/>
                  <a:pt x="50591" y="98120"/>
                </a:cubicBezTo>
                <a:lnTo>
                  <a:pt x="50591" y="119774"/>
                </a:lnTo>
                <a:lnTo>
                  <a:pt x="68791" y="119774"/>
                </a:lnTo>
                <a:lnTo>
                  <a:pt x="68791" y="98120"/>
                </a:lnTo>
                <a:cubicBezTo>
                  <a:pt x="96555" y="95864"/>
                  <a:pt x="119691" y="77819"/>
                  <a:pt x="119691" y="56390"/>
                </a:cubicBezTo>
                <a:lnTo>
                  <a:pt x="104884" y="5639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8"/>
          <p:cNvSpPr/>
          <p:nvPr/>
        </p:nvSpPr>
        <p:spPr>
          <a:xfrm>
            <a:off x="4468737" y="3060902"/>
            <a:ext cx="142200" cy="19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62" y="75563"/>
                </a:moveTo>
                <a:cubicBezTo>
                  <a:pt x="75269" y="75563"/>
                  <a:pt x="85141" y="66992"/>
                  <a:pt x="85141" y="56390"/>
                </a:cubicBezTo>
                <a:lnTo>
                  <a:pt x="85141" y="19172"/>
                </a:lnTo>
                <a:cubicBezTo>
                  <a:pt x="85141" y="8345"/>
                  <a:pt x="75269" y="0"/>
                  <a:pt x="60462" y="0"/>
                </a:cubicBezTo>
                <a:cubicBezTo>
                  <a:pt x="45964" y="0"/>
                  <a:pt x="34241" y="8345"/>
                  <a:pt x="34241" y="19172"/>
                </a:cubicBezTo>
                <a:lnTo>
                  <a:pt x="34241" y="56390"/>
                </a:lnTo>
                <a:cubicBezTo>
                  <a:pt x="34241" y="66992"/>
                  <a:pt x="45964" y="75563"/>
                  <a:pt x="60462" y="75563"/>
                </a:cubicBezTo>
                <a:close/>
                <a:moveTo>
                  <a:pt x="49048" y="17819"/>
                </a:moveTo>
                <a:cubicBezTo>
                  <a:pt x="49048" y="14436"/>
                  <a:pt x="54910" y="10827"/>
                  <a:pt x="60462" y="10827"/>
                </a:cubicBezTo>
                <a:cubicBezTo>
                  <a:pt x="66323" y="10827"/>
                  <a:pt x="70334" y="14436"/>
                  <a:pt x="70334" y="17819"/>
                </a:cubicBezTo>
                <a:lnTo>
                  <a:pt x="70334" y="57518"/>
                </a:lnTo>
                <a:cubicBezTo>
                  <a:pt x="70334" y="61127"/>
                  <a:pt x="66323" y="64736"/>
                  <a:pt x="60462" y="64736"/>
                </a:cubicBezTo>
                <a:cubicBezTo>
                  <a:pt x="54910" y="64736"/>
                  <a:pt x="49048" y="61127"/>
                  <a:pt x="49048" y="57518"/>
                </a:cubicBezTo>
                <a:lnTo>
                  <a:pt x="49048" y="17819"/>
                </a:lnTo>
                <a:close/>
                <a:moveTo>
                  <a:pt x="104884" y="56390"/>
                </a:moveTo>
                <a:cubicBezTo>
                  <a:pt x="104884" y="75563"/>
                  <a:pt x="84215" y="88646"/>
                  <a:pt x="60462" y="88646"/>
                </a:cubicBezTo>
                <a:cubicBezTo>
                  <a:pt x="36709" y="88646"/>
                  <a:pt x="14807" y="75563"/>
                  <a:pt x="14807" y="56390"/>
                </a:cubicBezTo>
                <a:lnTo>
                  <a:pt x="0" y="56390"/>
                </a:lnTo>
                <a:cubicBezTo>
                  <a:pt x="0" y="77819"/>
                  <a:pt x="22827" y="95864"/>
                  <a:pt x="50899" y="98120"/>
                </a:cubicBezTo>
                <a:lnTo>
                  <a:pt x="50899" y="119774"/>
                </a:lnTo>
                <a:lnTo>
                  <a:pt x="68791" y="119774"/>
                </a:lnTo>
                <a:lnTo>
                  <a:pt x="68791" y="98120"/>
                </a:lnTo>
                <a:cubicBezTo>
                  <a:pt x="96555" y="95864"/>
                  <a:pt x="119691" y="77819"/>
                  <a:pt x="119691" y="56390"/>
                </a:cubicBezTo>
                <a:lnTo>
                  <a:pt x="104884" y="5639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6157896" y="3152963"/>
            <a:ext cx="21000" cy="3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966" y="0"/>
                </a:moveTo>
                <a:lnTo>
                  <a:pt x="20338" y="0"/>
                </a:lnTo>
                <a:cubicBezTo>
                  <a:pt x="20338" y="27692"/>
                  <a:pt x="10169" y="55384"/>
                  <a:pt x="0" y="76483"/>
                </a:cubicBezTo>
                <a:lnTo>
                  <a:pt x="65084" y="118681"/>
                </a:lnTo>
                <a:cubicBezTo>
                  <a:pt x="97627" y="83076"/>
                  <a:pt x="117966" y="48791"/>
                  <a:pt x="117966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6075538" y="3060902"/>
            <a:ext cx="63000" cy="9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298" y="119531"/>
                </a:moveTo>
                <a:lnTo>
                  <a:pt x="119298" y="117187"/>
                </a:lnTo>
                <a:lnTo>
                  <a:pt x="119298" y="39843"/>
                </a:lnTo>
                <a:cubicBezTo>
                  <a:pt x="119298" y="17343"/>
                  <a:pt x="92631" y="0"/>
                  <a:pt x="59649" y="0"/>
                </a:cubicBezTo>
                <a:cubicBezTo>
                  <a:pt x="25964" y="0"/>
                  <a:pt x="0" y="17343"/>
                  <a:pt x="0" y="39843"/>
                </a:cubicBezTo>
                <a:lnTo>
                  <a:pt x="0" y="42187"/>
                </a:lnTo>
                <a:lnTo>
                  <a:pt x="119298" y="11953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8"/>
          <p:cNvSpPr/>
          <p:nvPr/>
        </p:nvSpPr>
        <p:spPr>
          <a:xfrm>
            <a:off x="6015787" y="3070593"/>
            <a:ext cx="182400" cy="18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880" y="0"/>
                </a:moveTo>
                <a:lnTo>
                  <a:pt x="0" y="9011"/>
                </a:lnTo>
                <a:lnTo>
                  <a:pt x="39600" y="49328"/>
                </a:lnTo>
                <a:lnTo>
                  <a:pt x="39600" y="53122"/>
                </a:lnTo>
                <a:cubicBezTo>
                  <a:pt x="39600" y="64268"/>
                  <a:pt x="48480" y="73280"/>
                  <a:pt x="60000" y="73280"/>
                </a:cubicBezTo>
                <a:cubicBezTo>
                  <a:pt x="61200" y="73280"/>
                  <a:pt x="62400" y="73280"/>
                  <a:pt x="65040" y="71857"/>
                </a:cubicBezTo>
                <a:lnTo>
                  <a:pt x="76560" y="83241"/>
                </a:lnTo>
                <a:cubicBezTo>
                  <a:pt x="71280" y="85849"/>
                  <a:pt x="66240" y="87035"/>
                  <a:pt x="61200" y="87035"/>
                </a:cubicBezTo>
                <a:cubicBezTo>
                  <a:pt x="42000" y="87035"/>
                  <a:pt x="25440" y="73280"/>
                  <a:pt x="25440" y="53122"/>
                </a:cubicBezTo>
                <a:lnTo>
                  <a:pt x="12720" y="53122"/>
                </a:lnTo>
                <a:cubicBezTo>
                  <a:pt x="12720" y="75652"/>
                  <a:pt x="31920" y="94624"/>
                  <a:pt x="53520" y="96996"/>
                </a:cubicBezTo>
                <a:lnTo>
                  <a:pt x="53520" y="119762"/>
                </a:lnTo>
                <a:lnTo>
                  <a:pt x="66240" y="119762"/>
                </a:lnTo>
                <a:lnTo>
                  <a:pt x="66240" y="96996"/>
                </a:lnTo>
                <a:cubicBezTo>
                  <a:pt x="72720" y="96996"/>
                  <a:pt x="78960" y="94624"/>
                  <a:pt x="82800" y="92015"/>
                </a:cubicBezTo>
                <a:lnTo>
                  <a:pt x="110880" y="119762"/>
                </a:lnTo>
                <a:lnTo>
                  <a:pt x="119760" y="110988"/>
                </a:lnTo>
                <a:lnTo>
                  <a:pt x="888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8"/>
          <p:cNvSpPr/>
          <p:nvPr/>
        </p:nvSpPr>
        <p:spPr>
          <a:xfrm>
            <a:off x="7612899" y="3070593"/>
            <a:ext cx="205200" cy="164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742" y="0"/>
                </a:moveTo>
                <a:lnTo>
                  <a:pt x="107334" y="29999"/>
                </a:lnTo>
                <a:lnTo>
                  <a:pt x="90161" y="29999"/>
                </a:lnTo>
                <a:lnTo>
                  <a:pt x="77495" y="0"/>
                </a:lnTo>
                <a:lnTo>
                  <a:pt x="66118" y="0"/>
                </a:lnTo>
                <a:lnTo>
                  <a:pt x="77495" y="29999"/>
                </a:lnTo>
                <a:lnTo>
                  <a:pt x="59248" y="29999"/>
                </a:lnTo>
                <a:lnTo>
                  <a:pt x="47871" y="0"/>
                </a:lnTo>
                <a:lnTo>
                  <a:pt x="35420" y="0"/>
                </a:lnTo>
                <a:lnTo>
                  <a:pt x="47871" y="29999"/>
                </a:lnTo>
                <a:lnTo>
                  <a:pt x="29624" y="29999"/>
                </a:lnTo>
                <a:lnTo>
                  <a:pt x="18246" y="0"/>
                </a:lnTo>
                <a:lnTo>
                  <a:pt x="12665" y="0"/>
                </a:lnTo>
                <a:cubicBezTo>
                  <a:pt x="5796" y="0"/>
                  <a:pt x="0" y="7232"/>
                  <a:pt x="0" y="15803"/>
                </a:cubicBezTo>
                <a:lnTo>
                  <a:pt x="0" y="105535"/>
                </a:lnTo>
                <a:cubicBezTo>
                  <a:pt x="0" y="112499"/>
                  <a:pt x="5796" y="119732"/>
                  <a:pt x="12665" y="119732"/>
                </a:cubicBezTo>
                <a:lnTo>
                  <a:pt x="107334" y="119732"/>
                </a:lnTo>
                <a:cubicBezTo>
                  <a:pt x="113989" y="119732"/>
                  <a:pt x="119785" y="112499"/>
                  <a:pt x="119785" y="105535"/>
                </a:cubicBezTo>
                <a:lnTo>
                  <a:pt x="119785" y="0"/>
                </a:lnTo>
                <a:lnTo>
                  <a:pt x="95742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8"/>
          <p:cNvSpPr/>
          <p:nvPr/>
        </p:nvSpPr>
        <p:spPr>
          <a:xfrm>
            <a:off x="1272899" y="4201153"/>
            <a:ext cx="203400" cy="18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0685" y="11497"/>
                </a:moveTo>
                <a:lnTo>
                  <a:pt x="100288" y="0"/>
                </a:lnTo>
                <a:lnTo>
                  <a:pt x="89891" y="11497"/>
                </a:lnTo>
                <a:lnTo>
                  <a:pt x="79494" y="0"/>
                </a:lnTo>
                <a:lnTo>
                  <a:pt x="70397" y="11497"/>
                </a:lnTo>
                <a:lnTo>
                  <a:pt x="60000" y="0"/>
                </a:lnTo>
                <a:lnTo>
                  <a:pt x="49602" y="11497"/>
                </a:lnTo>
                <a:lnTo>
                  <a:pt x="40288" y="0"/>
                </a:lnTo>
                <a:lnTo>
                  <a:pt x="30108" y="11497"/>
                </a:lnTo>
                <a:lnTo>
                  <a:pt x="19711" y="0"/>
                </a:lnTo>
                <a:lnTo>
                  <a:pt x="10397" y="11497"/>
                </a:lnTo>
                <a:lnTo>
                  <a:pt x="0" y="0"/>
                </a:lnTo>
                <a:lnTo>
                  <a:pt x="0" y="107065"/>
                </a:lnTo>
                <a:cubicBezTo>
                  <a:pt x="0" y="113293"/>
                  <a:pt x="5848" y="119760"/>
                  <a:pt x="11696" y="119760"/>
                </a:cubicBezTo>
                <a:lnTo>
                  <a:pt x="108303" y="119760"/>
                </a:lnTo>
                <a:cubicBezTo>
                  <a:pt x="115234" y="119760"/>
                  <a:pt x="119783" y="113293"/>
                  <a:pt x="119783" y="107065"/>
                </a:cubicBezTo>
                <a:lnTo>
                  <a:pt x="119783" y="0"/>
                </a:lnTo>
                <a:lnTo>
                  <a:pt x="110685" y="11497"/>
                </a:lnTo>
                <a:close/>
                <a:moveTo>
                  <a:pt x="60000" y="107065"/>
                </a:moveTo>
                <a:lnTo>
                  <a:pt x="11696" y="107065"/>
                </a:lnTo>
                <a:lnTo>
                  <a:pt x="11696" y="59880"/>
                </a:lnTo>
                <a:lnTo>
                  <a:pt x="60000" y="59880"/>
                </a:lnTo>
                <a:lnTo>
                  <a:pt x="60000" y="107065"/>
                </a:lnTo>
                <a:close/>
                <a:moveTo>
                  <a:pt x="108303" y="107065"/>
                </a:moveTo>
                <a:lnTo>
                  <a:pt x="65631" y="107065"/>
                </a:lnTo>
                <a:lnTo>
                  <a:pt x="65631" y="99401"/>
                </a:lnTo>
                <a:lnTo>
                  <a:pt x="108303" y="99401"/>
                </a:lnTo>
                <a:lnTo>
                  <a:pt x="108303" y="107065"/>
                </a:lnTo>
                <a:close/>
                <a:moveTo>
                  <a:pt x="108303" y="92934"/>
                </a:moveTo>
                <a:lnTo>
                  <a:pt x="65631" y="92934"/>
                </a:lnTo>
                <a:lnTo>
                  <a:pt x="65631" y="86706"/>
                </a:lnTo>
                <a:lnTo>
                  <a:pt x="108303" y="86706"/>
                </a:lnTo>
                <a:lnTo>
                  <a:pt x="108303" y="92934"/>
                </a:lnTo>
                <a:close/>
                <a:moveTo>
                  <a:pt x="108303" y="80239"/>
                </a:moveTo>
                <a:lnTo>
                  <a:pt x="65631" y="80239"/>
                </a:lnTo>
                <a:lnTo>
                  <a:pt x="65631" y="72574"/>
                </a:lnTo>
                <a:lnTo>
                  <a:pt x="108303" y="72574"/>
                </a:lnTo>
                <a:lnTo>
                  <a:pt x="108303" y="80239"/>
                </a:lnTo>
                <a:close/>
                <a:moveTo>
                  <a:pt x="108303" y="66347"/>
                </a:moveTo>
                <a:lnTo>
                  <a:pt x="65631" y="66347"/>
                </a:lnTo>
                <a:lnTo>
                  <a:pt x="65631" y="59880"/>
                </a:lnTo>
                <a:lnTo>
                  <a:pt x="108303" y="59880"/>
                </a:lnTo>
                <a:lnTo>
                  <a:pt x="108303" y="66347"/>
                </a:lnTo>
                <a:close/>
                <a:moveTo>
                  <a:pt x="108303" y="53652"/>
                </a:moveTo>
                <a:lnTo>
                  <a:pt x="11696" y="53652"/>
                </a:lnTo>
                <a:lnTo>
                  <a:pt x="11696" y="33293"/>
                </a:lnTo>
                <a:lnTo>
                  <a:pt x="108303" y="33293"/>
                </a:lnTo>
                <a:lnTo>
                  <a:pt x="108303" y="5365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8"/>
          <p:cNvSpPr/>
          <p:nvPr/>
        </p:nvSpPr>
        <p:spPr>
          <a:xfrm>
            <a:off x="2881315" y="4220534"/>
            <a:ext cx="122700" cy="14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95"/>
                </a:moveTo>
                <a:lnTo>
                  <a:pt x="40000" y="119695"/>
                </a:lnTo>
                <a:lnTo>
                  <a:pt x="40000" y="0"/>
                </a:lnTo>
                <a:lnTo>
                  <a:pt x="0" y="0"/>
                </a:lnTo>
                <a:lnTo>
                  <a:pt x="0" y="119695"/>
                </a:lnTo>
                <a:close/>
                <a:moveTo>
                  <a:pt x="79642" y="0"/>
                </a:moveTo>
                <a:lnTo>
                  <a:pt x="79642" y="119695"/>
                </a:lnTo>
                <a:lnTo>
                  <a:pt x="119642" y="119695"/>
                </a:lnTo>
                <a:lnTo>
                  <a:pt x="119642" y="0"/>
                </a:lnTo>
                <a:lnTo>
                  <a:pt x="796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8"/>
          <p:cNvSpPr/>
          <p:nvPr/>
        </p:nvSpPr>
        <p:spPr>
          <a:xfrm>
            <a:off x="4408987" y="4191462"/>
            <a:ext cx="203400" cy="2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83" y="0"/>
                </a:moveTo>
                <a:cubicBezTo>
                  <a:pt x="26425" y="0"/>
                  <a:pt x="0" y="26473"/>
                  <a:pt x="0" y="59891"/>
                </a:cubicBezTo>
                <a:cubicBezTo>
                  <a:pt x="0" y="93309"/>
                  <a:pt x="26425" y="119783"/>
                  <a:pt x="59783" y="119783"/>
                </a:cubicBezTo>
                <a:cubicBezTo>
                  <a:pt x="93140" y="119783"/>
                  <a:pt x="119783" y="93309"/>
                  <a:pt x="119783" y="59891"/>
                </a:cubicBezTo>
                <a:cubicBezTo>
                  <a:pt x="119783" y="26473"/>
                  <a:pt x="93140" y="0"/>
                  <a:pt x="59783" y="0"/>
                </a:cubicBezTo>
                <a:close/>
                <a:moveTo>
                  <a:pt x="54151" y="84195"/>
                </a:moveTo>
                <a:lnTo>
                  <a:pt x="41371" y="84195"/>
                </a:lnTo>
                <a:lnTo>
                  <a:pt x="41371" y="35804"/>
                </a:lnTo>
                <a:lnTo>
                  <a:pt x="54151" y="35804"/>
                </a:lnTo>
                <a:lnTo>
                  <a:pt x="54151" y="84195"/>
                </a:lnTo>
                <a:close/>
                <a:moveTo>
                  <a:pt x="78194" y="84195"/>
                </a:moveTo>
                <a:lnTo>
                  <a:pt x="65631" y="84195"/>
                </a:lnTo>
                <a:lnTo>
                  <a:pt x="65631" y="35804"/>
                </a:lnTo>
                <a:lnTo>
                  <a:pt x="78194" y="35804"/>
                </a:lnTo>
                <a:lnTo>
                  <a:pt x="78194" y="841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58"/>
          <p:cNvSpPr/>
          <p:nvPr/>
        </p:nvSpPr>
        <p:spPr>
          <a:xfrm>
            <a:off x="6015787" y="4191462"/>
            <a:ext cx="205200" cy="2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2075" y="84195"/>
                </a:moveTo>
                <a:lnTo>
                  <a:pt x="53667" y="84195"/>
                </a:lnTo>
                <a:lnTo>
                  <a:pt x="53667" y="35804"/>
                </a:lnTo>
                <a:lnTo>
                  <a:pt x="42075" y="35804"/>
                </a:lnTo>
                <a:lnTo>
                  <a:pt x="42075" y="84195"/>
                </a:lnTo>
                <a:close/>
                <a:moveTo>
                  <a:pt x="59248" y="0"/>
                </a:moveTo>
                <a:cubicBezTo>
                  <a:pt x="27262" y="0"/>
                  <a:pt x="0" y="26473"/>
                  <a:pt x="0" y="59891"/>
                </a:cubicBezTo>
                <a:cubicBezTo>
                  <a:pt x="0" y="93309"/>
                  <a:pt x="26833" y="119783"/>
                  <a:pt x="59248" y="119783"/>
                </a:cubicBezTo>
                <a:cubicBezTo>
                  <a:pt x="91878" y="119783"/>
                  <a:pt x="119785" y="93309"/>
                  <a:pt x="119785" y="59891"/>
                </a:cubicBezTo>
                <a:cubicBezTo>
                  <a:pt x="119785" y="26473"/>
                  <a:pt x="92307" y="0"/>
                  <a:pt x="59248" y="0"/>
                </a:cubicBezTo>
                <a:close/>
                <a:moveTo>
                  <a:pt x="59248" y="108282"/>
                </a:moveTo>
                <a:cubicBezTo>
                  <a:pt x="33059" y="108282"/>
                  <a:pt x="11377" y="86365"/>
                  <a:pt x="11377" y="59891"/>
                </a:cubicBezTo>
                <a:cubicBezTo>
                  <a:pt x="11377" y="33417"/>
                  <a:pt x="33059" y="11500"/>
                  <a:pt x="59248" y="11500"/>
                </a:cubicBezTo>
                <a:cubicBezTo>
                  <a:pt x="85438" y="11500"/>
                  <a:pt x="107119" y="33417"/>
                  <a:pt x="107119" y="59891"/>
                </a:cubicBezTo>
                <a:cubicBezTo>
                  <a:pt x="107119" y="86365"/>
                  <a:pt x="85438" y="108282"/>
                  <a:pt x="59248" y="108282"/>
                </a:cubicBezTo>
                <a:close/>
                <a:moveTo>
                  <a:pt x="66118" y="84195"/>
                </a:moveTo>
                <a:lnTo>
                  <a:pt x="77495" y="84195"/>
                </a:lnTo>
                <a:lnTo>
                  <a:pt x="77495" y="35804"/>
                </a:lnTo>
                <a:lnTo>
                  <a:pt x="66118" y="35804"/>
                </a:lnTo>
                <a:lnTo>
                  <a:pt x="66118" y="841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58"/>
          <p:cNvSpPr/>
          <p:nvPr/>
        </p:nvSpPr>
        <p:spPr>
          <a:xfrm>
            <a:off x="7653271" y="4220534"/>
            <a:ext cx="113100" cy="14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9695"/>
                </a:lnTo>
                <a:lnTo>
                  <a:pt x="119611" y="59695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58"/>
          <p:cNvSpPr txBox="1"/>
          <p:nvPr/>
        </p:nvSpPr>
        <p:spPr>
          <a:xfrm>
            <a:off x="533504" y="534765"/>
            <a:ext cx="264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 - Material Design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9"/>
          <p:cNvSpPr/>
          <p:nvPr/>
        </p:nvSpPr>
        <p:spPr>
          <a:xfrm>
            <a:off x="1211126" y="890320"/>
            <a:ext cx="203100" cy="203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30" y="0"/>
                </a:moveTo>
                <a:cubicBezTo>
                  <a:pt x="27311" y="0"/>
                  <a:pt x="0" y="26833"/>
                  <a:pt x="0" y="59248"/>
                </a:cubicBezTo>
                <a:cubicBezTo>
                  <a:pt x="0" y="91878"/>
                  <a:pt x="27956" y="119785"/>
                  <a:pt x="60430" y="119785"/>
                </a:cubicBezTo>
                <a:cubicBezTo>
                  <a:pt x="93118" y="119785"/>
                  <a:pt x="119784" y="91878"/>
                  <a:pt x="119784" y="59248"/>
                </a:cubicBezTo>
                <a:cubicBezTo>
                  <a:pt x="119784" y="26833"/>
                  <a:pt x="92473" y="0"/>
                  <a:pt x="60430" y="0"/>
                </a:cubicBezTo>
                <a:close/>
                <a:moveTo>
                  <a:pt x="47956" y="86726"/>
                </a:moveTo>
                <a:lnTo>
                  <a:pt x="47956" y="33059"/>
                </a:lnTo>
                <a:lnTo>
                  <a:pt x="84516" y="59248"/>
                </a:lnTo>
                <a:lnTo>
                  <a:pt x="47956" y="867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9"/>
          <p:cNvSpPr/>
          <p:nvPr/>
        </p:nvSpPr>
        <p:spPr>
          <a:xfrm>
            <a:off x="2783906" y="890320"/>
            <a:ext cx="203100" cy="203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871" y="86726"/>
                </a:moveTo>
                <a:lnTo>
                  <a:pt x="83291" y="59248"/>
                </a:lnTo>
                <a:lnTo>
                  <a:pt x="47871" y="33059"/>
                </a:lnTo>
                <a:lnTo>
                  <a:pt x="47871" y="86726"/>
                </a:lnTo>
                <a:close/>
                <a:moveTo>
                  <a:pt x="59248" y="0"/>
                </a:moveTo>
                <a:cubicBezTo>
                  <a:pt x="27477" y="0"/>
                  <a:pt x="0" y="26833"/>
                  <a:pt x="0" y="59248"/>
                </a:cubicBezTo>
                <a:cubicBezTo>
                  <a:pt x="0" y="91878"/>
                  <a:pt x="26833" y="119785"/>
                  <a:pt x="59248" y="119785"/>
                </a:cubicBezTo>
                <a:cubicBezTo>
                  <a:pt x="91878" y="119785"/>
                  <a:pt x="119785" y="91878"/>
                  <a:pt x="119785" y="59248"/>
                </a:cubicBezTo>
                <a:cubicBezTo>
                  <a:pt x="119785" y="26833"/>
                  <a:pt x="92522" y="0"/>
                  <a:pt x="59248" y="0"/>
                </a:cubicBezTo>
                <a:close/>
                <a:moveTo>
                  <a:pt x="59248" y="107334"/>
                </a:moveTo>
                <a:cubicBezTo>
                  <a:pt x="33059" y="107334"/>
                  <a:pt x="12665" y="85652"/>
                  <a:pt x="12665" y="59248"/>
                </a:cubicBezTo>
                <a:cubicBezTo>
                  <a:pt x="12665" y="33059"/>
                  <a:pt x="33059" y="11377"/>
                  <a:pt x="59248" y="11377"/>
                </a:cubicBezTo>
                <a:cubicBezTo>
                  <a:pt x="85652" y="11377"/>
                  <a:pt x="107334" y="33059"/>
                  <a:pt x="107334" y="59248"/>
                </a:cubicBezTo>
                <a:cubicBezTo>
                  <a:pt x="107334" y="85652"/>
                  <a:pt x="85652" y="107334"/>
                  <a:pt x="59248" y="1073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4356685" y="880719"/>
            <a:ext cx="222300" cy="22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2" y="21764"/>
                </a:moveTo>
                <a:lnTo>
                  <a:pt x="0" y="21764"/>
                </a:lnTo>
                <a:lnTo>
                  <a:pt x="0" y="108235"/>
                </a:lnTo>
                <a:cubicBezTo>
                  <a:pt x="0" y="114509"/>
                  <a:pt x="5098" y="119803"/>
                  <a:pt x="10392" y="119803"/>
                </a:cubicBezTo>
                <a:lnTo>
                  <a:pt x="97843" y="119803"/>
                </a:lnTo>
                <a:lnTo>
                  <a:pt x="97843" y="108235"/>
                </a:lnTo>
                <a:lnTo>
                  <a:pt x="10392" y="108235"/>
                </a:lnTo>
                <a:lnTo>
                  <a:pt x="10392" y="21764"/>
                </a:lnTo>
                <a:close/>
                <a:moveTo>
                  <a:pt x="109411" y="0"/>
                </a:moveTo>
                <a:lnTo>
                  <a:pt x="32352" y="0"/>
                </a:lnTo>
                <a:cubicBezTo>
                  <a:pt x="27058" y="0"/>
                  <a:pt x="21764" y="4117"/>
                  <a:pt x="21764" y="10392"/>
                </a:cubicBezTo>
                <a:lnTo>
                  <a:pt x="21764" y="86470"/>
                </a:lnTo>
                <a:cubicBezTo>
                  <a:pt x="21764" y="92549"/>
                  <a:pt x="27058" y="97843"/>
                  <a:pt x="32352" y="97843"/>
                </a:cubicBezTo>
                <a:lnTo>
                  <a:pt x="109411" y="97843"/>
                </a:lnTo>
                <a:cubicBezTo>
                  <a:pt x="114509" y="97843"/>
                  <a:pt x="119803" y="92549"/>
                  <a:pt x="119803" y="86470"/>
                </a:cubicBezTo>
                <a:lnTo>
                  <a:pt x="119803" y="10392"/>
                </a:lnTo>
                <a:cubicBezTo>
                  <a:pt x="119803" y="4117"/>
                  <a:pt x="114509" y="0"/>
                  <a:pt x="109411" y="0"/>
                </a:cubicBezTo>
                <a:close/>
                <a:moveTo>
                  <a:pt x="97843" y="54117"/>
                </a:moveTo>
                <a:lnTo>
                  <a:pt x="76078" y="54117"/>
                </a:lnTo>
                <a:lnTo>
                  <a:pt x="76078" y="75882"/>
                </a:lnTo>
                <a:lnTo>
                  <a:pt x="65686" y="75882"/>
                </a:lnTo>
                <a:lnTo>
                  <a:pt x="65686" y="54117"/>
                </a:lnTo>
                <a:lnTo>
                  <a:pt x="43725" y="54117"/>
                </a:lnTo>
                <a:lnTo>
                  <a:pt x="43725" y="43725"/>
                </a:lnTo>
                <a:lnTo>
                  <a:pt x="65686" y="43725"/>
                </a:lnTo>
                <a:lnTo>
                  <a:pt x="65686" y="21764"/>
                </a:lnTo>
                <a:lnTo>
                  <a:pt x="76078" y="21764"/>
                </a:lnTo>
                <a:lnTo>
                  <a:pt x="76078" y="43725"/>
                </a:lnTo>
                <a:lnTo>
                  <a:pt x="97843" y="43725"/>
                </a:lnTo>
                <a:lnTo>
                  <a:pt x="97843" y="54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9"/>
          <p:cNvSpPr/>
          <p:nvPr/>
        </p:nvSpPr>
        <p:spPr>
          <a:xfrm>
            <a:off x="5948664" y="890320"/>
            <a:ext cx="161400" cy="203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65" y="24042"/>
                </a:moveTo>
                <a:lnTo>
                  <a:pt x="59865" y="0"/>
                </a:lnTo>
                <a:lnTo>
                  <a:pt x="22818" y="29624"/>
                </a:lnTo>
                <a:lnTo>
                  <a:pt x="59865" y="59248"/>
                </a:lnTo>
                <a:lnTo>
                  <a:pt x="59865" y="35420"/>
                </a:lnTo>
                <a:cubicBezTo>
                  <a:pt x="84026" y="35420"/>
                  <a:pt x="105503" y="52593"/>
                  <a:pt x="105503" y="71914"/>
                </a:cubicBezTo>
                <a:cubicBezTo>
                  <a:pt x="105503" y="91234"/>
                  <a:pt x="84026" y="107334"/>
                  <a:pt x="59865" y="107334"/>
                </a:cubicBezTo>
                <a:cubicBezTo>
                  <a:pt x="35436" y="107334"/>
                  <a:pt x="15570" y="91234"/>
                  <a:pt x="15570" y="71914"/>
                </a:cubicBezTo>
                <a:lnTo>
                  <a:pt x="0" y="71914"/>
                </a:lnTo>
                <a:cubicBezTo>
                  <a:pt x="0" y="98103"/>
                  <a:pt x="27114" y="119785"/>
                  <a:pt x="59865" y="119785"/>
                </a:cubicBezTo>
                <a:cubicBezTo>
                  <a:pt x="92617" y="119785"/>
                  <a:pt x="119731" y="98103"/>
                  <a:pt x="119731" y="71914"/>
                </a:cubicBezTo>
                <a:cubicBezTo>
                  <a:pt x="119731" y="45724"/>
                  <a:pt x="92617" y="24042"/>
                  <a:pt x="59865" y="2404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9"/>
          <p:cNvSpPr/>
          <p:nvPr/>
        </p:nvSpPr>
        <p:spPr>
          <a:xfrm>
            <a:off x="7481444" y="909522"/>
            <a:ext cx="161400" cy="1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932" y="39910"/>
                </a:moveTo>
                <a:lnTo>
                  <a:pt x="11275" y="0"/>
                </a:lnTo>
                <a:lnTo>
                  <a:pt x="0" y="11517"/>
                </a:lnTo>
                <a:lnTo>
                  <a:pt x="38389" y="49821"/>
                </a:lnTo>
                <a:lnTo>
                  <a:pt x="49932" y="39910"/>
                </a:lnTo>
                <a:close/>
                <a:moveTo>
                  <a:pt x="78389" y="0"/>
                </a:moveTo>
                <a:lnTo>
                  <a:pt x="93959" y="15803"/>
                </a:lnTo>
                <a:lnTo>
                  <a:pt x="0" y="109553"/>
                </a:lnTo>
                <a:lnTo>
                  <a:pt x="11275" y="119732"/>
                </a:lnTo>
                <a:lnTo>
                  <a:pt x="105503" y="27053"/>
                </a:lnTo>
                <a:lnTo>
                  <a:pt x="119731" y="41249"/>
                </a:lnTo>
                <a:lnTo>
                  <a:pt x="119731" y="0"/>
                </a:lnTo>
                <a:lnTo>
                  <a:pt x="78389" y="0"/>
                </a:lnTo>
                <a:close/>
                <a:moveTo>
                  <a:pt x="81073" y="71250"/>
                </a:moveTo>
                <a:lnTo>
                  <a:pt x="69798" y="81160"/>
                </a:lnTo>
                <a:lnTo>
                  <a:pt x="93959" y="103928"/>
                </a:lnTo>
                <a:lnTo>
                  <a:pt x="78389" y="119732"/>
                </a:lnTo>
                <a:lnTo>
                  <a:pt x="119731" y="119732"/>
                </a:lnTo>
                <a:lnTo>
                  <a:pt x="119731" y="78214"/>
                </a:lnTo>
                <a:lnTo>
                  <a:pt x="105503" y="92678"/>
                </a:lnTo>
                <a:lnTo>
                  <a:pt x="81073" y="712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9"/>
          <p:cNvSpPr/>
          <p:nvPr/>
        </p:nvSpPr>
        <p:spPr>
          <a:xfrm>
            <a:off x="1251126" y="2048856"/>
            <a:ext cx="121500" cy="12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42"/>
                </a:moveTo>
                <a:lnTo>
                  <a:pt x="85357" y="61071"/>
                </a:lnTo>
                <a:lnTo>
                  <a:pt x="0" y="0"/>
                </a:lnTo>
                <a:lnTo>
                  <a:pt x="0" y="119642"/>
                </a:lnTo>
                <a:close/>
                <a:moveTo>
                  <a:pt x="100714" y="0"/>
                </a:moveTo>
                <a:lnTo>
                  <a:pt x="100714" y="119642"/>
                </a:lnTo>
                <a:lnTo>
                  <a:pt x="119642" y="119642"/>
                </a:lnTo>
                <a:lnTo>
                  <a:pt x="119642" y="0"/>
                </a:lnTo>
                <a:lnTo>
                  <a:pt x="1007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9"/>
          <p:cNvSpPr/>
          <p:nvPr/>
        </p:nvSpPr>
        <p:spPr>
          <a:xfrm>
            <a:off x="2783906" y="2048856"/>
            <a:ext cx="22500" cy="12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000" y="119642"/>
                </a:moveTo>
                <a:lnTo>
                  <a:pt x="0" y="119642"/>
                </a:lnTo>
                <a:lnTo>
                  <a:pt x="0" y="0"/>
                </a:lnTo>
                <a:lnTo>
                  <a:pt x="118000" y="0"/>
                </a:lnTo>
                <a:lnTo>
                  <a:pt x="118000" y="119642"/>
                </a:lnTo>
                <a:lnTo>
                  <a:pt x="54000" y="11964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9"/>
          <p:cNvSpPr/>
          <p:nvPr/>
        </p:nvSpPr>
        <p:spPr>
          <a:xfrm>
            <a:off x="2817505" y="2048856"/>
            <a:ext cx="86400" cy="12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1071"/>
                </a:moveTo>
                <a:lnTo>
                  <a:pt x="119500" y="119642"/>
                </a:lnTo>
                <a:lnTo>
                  <a:pt x="119500" y="0"/>
                </a:lnTo>
                <a:lnTo>
                  <a:pt x="0" y="6107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9"/>
          <p:cNvSpPr/>
          <p:nvPr/>
        </p:nvSpPr>
        <p:spPr>
          <a:xfrm>
            <a:off x="4326285" y="2048856"/>
            <a:ext cx="121500" cy="12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714" y="119642"/>
                </a:moveTo>
                <a:lnTo>
                  <a:pt x="0" y="119642"/>
                </a:lnTo>
                <a:lnTo>
                  <a:pt x="0" y="0"/>
                </a:lnTo>
                <a:lnTo>
                  <a:pt x="119642" y="0"/>
                </a:lnTo>
                <a:lnTo>
                  <a:pt x="119642" y="119642"/>
                </a:lnTo>
                <a:lnTo>
                  <a:pt x="60714" y="11964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9"/>
          <p:cNvSpPr/>
          <p:nvPr/>
        </p:nvSpPr>
        <p:spPr>
          <a:xfrm>
            <a:off x="5859066" y="2048856"/>
            <a:ext cx="180900" cy="12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4320" y="45714"/>
                </a:moveTo>
                <a:lnTo>
                  <a:pt x="94320" y="11428"/>
                </a:lnTo>
                <a:cubicBezTo>
                  <a:pt x="94320" y="5714"/>
                  <a:pt x="90480" y="0"/>
                  <a:pt x="86640" y="0"/>
                </a:cubicBezTo>
                <a:lnTo>
                  <a:pt x="7680" y="0"/>
                </a:lnTo>
                <a:cubicBezTo>
                  <a:pt x="2400" y="0"/>
                  <a:pt x="0" y="5714"/>
                  <a:pt x="0" y="11428"/>
                </a:cubicBezTo>
                <a:lnTo>
                  <a:pt x="0" y="110357"/>
                </a:lnTo>
                <a:cubicBezTo>
                  <a:pt x="0" y="116071"/>
                  <a:pt x="2400" y="119642"/>
                  <a:pt x="7680" y="119642"/>
                </a:cubicBezTo>
                <a:lnTo>
                  <a:pt x="86640" y="119642"/>
                </a:lnTo>
                <a:cubicBezTo>
                  <a:pt x="90480" y="119642"/>
                  <a:pt x="94320" y="116071"/>
                  <a:pt x="94320" y="110357"/>
                </a:cubicBezTo>
                <a:lnTo>
                  <a:pt x="94320" y="76071"/>
                </a:lnTo>
                <a:lnTo>
                  <a:pt x="119760" y="116071"/>
                </a:lnTo>
                <a:lnTo>
                  <a:pt x="119760" y="5714"/>
                </a:lnTo>
                <a:lnTo>
                  <a:pt x="94320" y="4571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59"/>
          <p:cNvSpPr/>
          <p:nvPr/>
        </p:nvSpPr>
        <p:spPr>
          <a:xfrm>
            <a:off x="7481444" y="2010451"/>
            <a:ext cx="193500" cy="19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74" y="27779"/>
                </a:moveTo>
                <a:lnTo>
                  <a:pt x="94511" y="53282"/>
                </a:lnTo>
                <a:lnTo>
                  <a:pt x="94511" y="31423"/>
                </a:lnTo>
                <a:cubicBezTo>
                  <a:pt x="94511" y="27779"/>
                  <a:pt x="92255" y="24136"/>
                  <a:pt x="88646" y="24136"/>
                </a:cubicBezTo>
                <a:lnTo>
                  <a:pt x="48947" y="24136"/>
                </a:lnTo>
                <a:lnTo>
                  <a:pt x="119774" y="95635"/>
                </a:lnTo>
                <a:lnTo>
                  <a:pt x="119774" y="27779"/>
                </a:lnTo>
                <a:close/>
                <a:moveTo>
                  <a:pt x="8345" y="0"/>
                </a:moveTo>
                <a:lnTo>
                  <a:pt x="0" y="7286"/>
                </a:lnTo>
                <a:lnTo>
                  <a:pt x="16691" y="24136"/>
                </a:lnTo>
                <a:lnTo>
                  <a:pt x="13082" y="24136"/>
                </a:lnTo>
                <a:cubicBezTo>
                  <a:pt x="9473" y="24136"/>
                  <a:pt x="7218" y="27779"/>
                  <a:pt x="7218" y="31423"/>
                </a:cubicBezTo>
                <a:lnTo>
                  <a:pt x="7218" y="94497"/>
                </a:lnTo>
                <a:cubicBezTo>
                  <a:pt x="7218" y="98140"/>
                  <a:pt x="9473" y="100417"/>
                  <a:pt x="13082" y="100417"/>
                </a:cubicBezTo>
                <a:lnTo>
                  <a:pt x="88646" y="100417"/>
                </a:lnTo>
                <a:cubicBezTo>
                  <a:pt x="89774" y="100417"/>
                  <a:pt x="90902" y="100417"/>
                  <a:pt x="90902" y="99278"/>
                </a:cubicBezTo>
                <a:lnTo>
                  <a:pt x="111428" y="119772"/>
                </a:lnTo>
                <a:lnTo>
                  <a:pt x="119774" y="111347"/>
                </a:lnTo>
                <a:lnTo>
                  <a:pt x="83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59"/>
          <p:cNvSpPr/>
          <p:nvPr/>
        </p:nvSpPr>
        <p:spPr>
          <a:xfrm>
            <a:off x="1241526" y="3309804"/>
            <a:ext cx="203100" cy="1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11" y="2946"/>
                </a:moveTo>
                <a:cubicBezTo>
                  <a:pt x="103870" y="1607"/>
                  <a:pt x="81505" y="0"/>
                  <a:pt x="59354" y="0"/>
                </a:cubicBezTo>
                <a:cubicBezTo>
                  <a:pt x="36989" y="0"/>
                  <a:pt x="15913" y="1607"/>
                  <a:pt x="11397" y="2946"/>
                </a:cubicBezTo>
                <a:cubicBezTo>
                  <a:pt x="2150" y="7232"/>
                  <a:pt x="0" y="32946"/>
                  <a:pt x="0" y="59999"/>
                </a:cubicBezTo>
                <a:cubicBezTo>
                  <a:pt x="0" y="87053"/>
                  <a:pt x="2150" y="112499"/>
                  <a:pt x="11397" y="116785"/>
                </a:cubicBezTo>
                <a:cubicBezTo>
                  <a:pt x="15913" y="118124"/>
                  <a:pt x="36989" y="119732"/>
                  <a:pt x="59354" y="119732"/>
                </a:cubicBezTo>
                <a:cubicBezTo>
                  <a:pt x="81505" y="119732"/>
                  <a:pt x="103870" y="118124"/>
                  <a:pt x="107311" y="116785"/>
                </a:cubicBezTo>
                <a:cubicBezTo>
                  <a:pt x="117634" y="112499"/>
                  <a:pt x="119784" y="87053"/>
                  <a:pt x="119784" y="59999"/>
                </a:cubicBezTo>
                <a:cubicBezTo>
                  <a:pt x="119784" y="32946"/>
                  <a:pt x="117634" y="7232"/>
                  <a:pt x="107311" y="2946"/>
                </a:cubicBezTo>
                <a:close/>
                <a:moveTo>
                  <a:pt x="47956" y="94017"/>
                </a:moveTo>
                <a:lnTo>
                  <a:pt x="47956" y="27053"/>
                </a:lnTo>
                <a:lnTo>
                  <a:pt x="83225" y="59999"/>
                </a:lnTo>
                <a:lnTo>
                  <a:pt x="47956" y="940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59"/>
          <p:cNvSpPr/>
          <p:nvPr/>
        </p:nvSpPr>
        <p:spPr>
          <a:xfrm>
            <a:off x="2905504" y="3309804"/>
            <a:ext cx="137700" cy="1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82" y="59999"/>
                </a:moveTo>
                <a:cubicBezTo>
                  <a:pt x="119682" y="47142"/>
                  <a:pt x="109523" y="35625"/>
                  <a:pt x="96190" y="29999"/>
                </a:cubicBezTo>
                <a:lnTo>
                  <a:pt x="96190" y="89732"/>
                </a:lnTo>
                <a:cubicBezTo>
                  <a:pt x="109523" y="84107"/>
                  <a:pt x="119682" y="74196"/>
                  <a:pt x="119682" y="59999"/>
                </a:cubicBezTo>
                <a:close/>
                <a:moveTo>
                  <a:pt x="0" y="37232"/>
                </a:moveTo>
                <a:lnTo>
                  <a:pt x="0" y="82767"/>
                </a:lnTo>
                <a:lnTo>
                  <a:pt x="35555" y="82767"/>
                </a:lnTo>
                <a:lnTo>
                  <a:pt x="79365" y="119732"/>
                </a:lnTo>
                <a:lnTo>
                  <a:pt x="79365" y="0"/>
                </a:lnTo>
                <a:lnTo>
                  <a:pt x="35555" y="37232"/>
                </a:lnTo>
                <a:lnTo>
                  <a:pt x="0" y="372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59"/>
          <p:cNvSpPr/>
          <p:nvPr/>
        </p:nvSpPr>
        <p:spPr>
          <a:xfrm>
            <a:off x="4447884" y="3309804"/>
            <a:ext cx="91200" cy="1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7232"/>
                </a:moveTo>
                <a:lnTo>
                  <a:pt x="0" y="82767"/>
                </a:lnTo>
                <a:lnTo>
                  <a:pt x="53280" y="82767"/>
                </a:lnTo>
                <a:lnTo>
                  <a:pt x="119520" y="119732"/>
                </a:lnTo>
                <a:lnTo>
                  <a:pt x="119520" y="0"/>
                </a:lnTo>
                <a:lnTo>
                  <a:pt x="53280" y="37232"/>
                </a:lnTo>
                <a:lnTo>
                  <a:pt x="0" y="3723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59"/>
          <p:cNvSpPr/>
          <p:nvPr/>
        </p:nvSpPr>
        <p:spPr>
          <a:xfrm>
            <a:off x="6051063" y="3300203"/>
            <a:ext cx="182400" cy="18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9101" y="59288"/>
                </a:moveTo>
                <a:cubicBezTo>
                  <a:pt x="89101" y="47905"/>
                  <a:pt x="82874" y="37707"/>
                  <a:pt x="72574" y="32727"/>
                </a:cubicBezTo>
                <a:lnTo>
                  <a:pt x="72574" y="47905"/>
                </a:lnTo>
                <a:lnTo>
                  <a:pt x="89101" y="64268"/>
                </a:lnTo>
                <a:lnTo>
                  <a:pt x="89101" y="59288"/>
                </a:lnTo>
                <a:close/>
                <a:moveTo>
                  <a:pt x="105628" y="59288"/>
                </a:moveTo>
                <a:cubicBezTo>
                  <a:pt x="105628" y="65454"/>
                  <a:pt x="104431" y="71857"/>
                  <a:pt x="103233" y="76837"/>
                </a:cubicBezTo>
                <a:lnTo>
                  <a:pt x="113293" y="87035"/>
                </a:lnTo>
                <a:cubicBezTo>
                  <a:pt x="117125" y="78023"/>
                  <a:pt x="119760" y="68063"/>
                  <a:pt x="119760" y="59288"/>
                </a:cubicBezTo>
                <a:cubicBezTo>
                  <a:pt x="119760" y="30118"/>
                  <a:pt x="99401" y="6166"/>
                  <a:pt x="72574" y="1185"/>
                </a:cubicBezTo>
                <a:lnTo>
                  <a:pt x="72574" y="15177"/>
                </a:lnTo>
                <a:cubicBezTo>
                  <a:pt x="91736" y="21343"/>
                  <a:pt x="105628" y="37707"/>
                  <a:pt x="105628" y="59288"/>
                </a:cubicBezTo>
                <a:close/>
                <a:moveTo>
                  <a:pt x="7664" y="0"/>
                </a:moveTo>
                <a:lnTo>
                  <a:pt x="0" y="8774"/>
                </a:lnTo>
                <a:lnTo>
                  <a:pt x="30658" y="39130"/>
                </a:lnTo>
                <a:lnTo>
                  <a:pt x="0" y="39130"/>
                </a:lnTo>
                <a:lnTo>
                  <a:pt x="0" y="79446"/>
                </a:lnTo>
                <a:lnTo>
                  <a:pt x="26826" y="79446"/>
                </a:lnTo>
                <a:lnTo>
                  <a:pt x="59880" y="112173"/>
                </a:lnTo>
                <a:lnTo>
                  <a:pt x="59880" y="68063"/>
                </a:lnTo>
                <a:lnTo>
                  <a:pt x="87904" y="95810"/>
                </a:lnTo>
                <a:cubicBezTo>
                  <a:pt x="84071" y="99604"/>
                  <a:pt x="79041" y="101976"/>
                  <a:pt x="72574" y="104584"/>
                </a:cubicBezTo>
                <a:lnTo>
                  <a:pt x="72574" y="118339"/>
                </a:lnTo>
                <a:cubicBezTo>
                  <a:pt x="82874" y="115968"/>
                  <a:pt x="90299" y="112173"/>
                  <a:pt x="97964" y="105770"/>
                </a:cubicBezTo>
                <a:lnTo>
                  <a:pt x="110658" y="119762"/>
                </a:lnTo>
                <a:lnTo>
                  <a:pt x="119760" y="110750"/>
                </a:lnTo>
                <a:lnTo>
                  <a:pt x="59880" y="51699"/>
                </a:lnTo>
                <a:lnTo>
                  <a:pt x="7664" y="0"/>
                </a:lnTo>
                <a:close/>
                <a:moveTo>
                  <a:pt x="59880" y="6166"/>
                </a:moveTo>
                <a:lnTo>
                  <a:pt x="45748" y="20158"/>
                </a:lnTo>
                <a:lnTo>
                  <a:pt x="59880" y="33913"/>
                </a:lnTo>
                <a:lnTo>
                  <a:pt x="59880" y="61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59"/>
          <p:cNvSpPr/>
          <p:nvPr/>
        </p:nvSpPr>
        <p:spPr>
          <a:xfrm>
            <a:off x="7431844" y="3301802"/>
            <a:ext cx="182400" cy="17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9183"/>
                </a:moveTo>
                <a:lnTo>
                  <a:pt x="0" y="80816"/>
                </a:lnTo>
                <a:lnTo>
                  <a:pt x="26826" y="80816"/>
                </a:lnTo>
                <a:lnTo>
                  <a:pt x="59880" y="114612"/>
                </a:lnTo>
                <a:lnTo>
                  <a:pt x="59880" y="5142"/>
                </a:lnTo>
                <a:lnTo>
                  <a:pt x="26826" y="39183"/>
                </a:lnTo>
                <a:lnTo>
                  <a:pt x="0" y="39183"/>
                </a:lnTo>
                <a:close/>
                <a:moveTo>
                  <a:pt x="90538" y="60000"/>
                </a:moveTo>
                <a:cubicBezTo>
                  <a:pt x="90538" y="48244"/>
                  <a:pt x="84071" y="37714"/>
                  <a:pt x="74011" y="32571"/>
                </a:cubicBezTo>
                <a:lnTo>
                  <a:pt x="74011" y="87183"/>
                </a:lnTo>
                <a:cubicBezTo>
                  <a:pt x="84071" y="82040"/>
                  <a:pt x="90538" y="72979"/>
                  <a:pt x="90538" y="60000"/>
                </a:cubicBezTo>
                <a:close/>
                <a:moveTo>
                  <a:pt x="74011" y="0"/>
                </a:moveTo>
                <a:lnTo>
                  <a:pt x="74011" y="14448"/>
                </a:lnTo>
                <a:cubicBezTo>
                  <a:pt x="92934" y="20816"/>
                  <a:pt x="107065" y="37714"/>
                  <a:pt x="107065" y="60000"/>
                </a:cubicBezTo>
                <a:cubicBezTo>
                  <a:pt x="107065" y="82040"/>
                  <a:pt x="92934" y="98938"/>
                  <a:pt x="74011" y="105551"/>
                </a:cubicBezTo>
                <a:lnTo>
                  <a:pt x="74011" y="119755"/>
                </a:lnTo>
                <a:cubicBezTo>
                  <a:pt x="100598" y="113142"/>
                  <a:pt x="119760" y="89142"/>
                  <a:pt x="119760" y="60000"/>
                </a:cubicBezTo>
                <a:cubicBezTo>
                  <a:pt x="119760" y="30612"/>
                  <a:pt x="100598" y="6612"/>
                  <a:pt x="740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59"/>
          <p:cNvSpPr/>
          <p:nvPr/>
        </p:nvSpPr>
        <p:spPr>
          <a:xfrm>
            <a:off x="1231926" y="4449138"/>
            <a:ext cx="201600" cy="16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086" y="0"/>
                </a:moveTo>
                <a:lnTo>
                  <a:pt x="11480" y="0"/>
                </a:lnTo>
                <a:cubicBezTo>
                  <a:pt x="4548" y="0"/>
                  <a:pt x="0" y="6979"/>
                  <a:pt x="0" y="15570"/>
                </a:cubicBezTo>
                <a:lnTo>
                  <a:pt x="0" y="104161"/>
                </a:lnTo>
                <a:cubicBezTo>
                  <a:pt x="0" y="112483"/>
                  <a:pt x="4548" y="119731"/>
                  <a:pt x="11480" y="119731"/>
                </a:cubicBezTo>
                <a:lnTo>
                  <a:pt x="108086" y="119731"/>
                </a:lnTo>
                <a:cubicBezTo>
                  <a:pt x="115018" y="119731"/>
                  <a:pt x="119783" y="112483"/>
                  <a:pt x="119783" y="104161"/>
                </a:cubicBezTo>
                <a:lnTo>
                  <a:pt x="119783" y="15570"/>
                </a:lnTo>
                <a:cubicBezTo>
                  <a:pt x="119783" y="6979"/>
                  <a:pt x="115018" y="0"/>
                  <a:pt x="108086" y="0"/>
                </a:cubicBezTo>
                <a:close/>
                <a:moveTo>
                  <a:pt x="78194" y="104161"/>
                </a:moveTo>
                <a:lnTo>
                  <a:pt x="11480" y="104161"/>
                </a:lnTo>
                <a:lnTo>
                  <a:pt x="11480" y="75436"/>
                </a:lnTo>
                <a:lnTo>
                  <a:pt x="78194" y="75436"/>
                </a:lnTo>
                <a:lnTo>
                  <a:pt x="78194" y="104161"/>
                </a:lnTo>
                <a:close/>
                <a:moveTo>
                  <a:pt x="78194" y="66845"/>
                </a:moveTo>
                <a:lnTo>
                  <a:pt x="11480" y="66845"/>
                </a:lnTo>
                <a:lnTo>
                  <a:pt x="11480" y="37046"/>
                </a:lnTo>
                <a:lnTo>
                  <a:pt x="78194" y="37046"/>
                </a:lnTo>
                <a:lnTo>
                  <a:pt x="78194" y="66845"/>
                </a:lnTo>
                <a:close/>
                <a:moveTo>
                  <a:pt x="108086" y="104161"/>
                </a:moveTo>
                <a:lnTo>
                  <a:pt x="84043" y="104161"/>
                </a:lnTo>
                <a:lnTo>
                  <a:pt x="84043" y="37046"/>
                </a:lnTo>
                <a:lnTo>
                  <a:pt x="108086" y="37046"/>
                </a:lnTo>
                <a:lnTo>
                  <a:pt x="108086" y="1041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0"/>
          <p:cNvSpPr/>
          <p:nvPr/>
        </p:nvSpPr>
        <p:spPr>
          <a:xfrm>
            <a:off x="1063368" y="1697075"/>
            <a:ext cx="199200" cy="19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4081" y="52164"/>
                </a:moveTo>
                <a:cubicBezTo>
                  <a:pt x="34081" y="71340"/>
                  <a:pt x="49183" y="86597"/>
                  <a:pt x="68163" y="95463"/>
                </a:cubicBezTo>
                <a:lnTo>
                  <a:pt x="82040" y="81443"/>
                </a:lnTo>
                <a:cubicBezTo>
                  <a:pt x="84489" y="78969"/>
                  <a:pt x="87142" y="78969"/>
                  <a:pt x="89591" y="80206"/>
                </a:cubicBezTo>
                <a:cubicBezTo>
                  <a:pt x="95918" y="82886"/>
                  <a:pt x="104693" y="84123"/>
                  <a:pt x="112244" y="84123"/>
                </a:cubicBezTo>
                <a:cubicBezTo>
                  <a:pt x="117346" y="84123"/>
                  <a:pt x="119795" y="86597"/>
                  <a:pt x="119795" y="90515"/>
                </a:cubicBezTo>
                <a:lnTo>
                  <a:pt x="119795" y="113402"/>
                </a:lnTo>
                <a:cubicBezTo>
                  <a:pt x="119795" y="117113"/>
                  <a:pt x="117346" y="119793"/>
                  <a:pt x="112244" y="119793"/>
                </a:cubicBezTo>
                <a:cubicBezTo>
                  <a:pt x="50408" y="119793"/>
                  <a:pt x="0" y="70103"/>
                  <a:pt x="0" y="6391"/>
                </a:cubicBezTo>
                <a:cubicBezTo>
                  <a:pt x="0" y="2474"/>
                  <a:pt x="3877" y="0"/>
                  <a:pt x="7551" y="0"/>
                </a:cubicBezTo>
                <a:lnTo>
                  <a:pt x="30408" y="0"/>
                </a:lnTo>
                <a:cubicBezTo>
                  <a:pt x="34081" y="0"/>
                  <a:pt x="36530" y="2474"/>
                  <a:pt x="36530" y="6391"/>
                </a:cubicBezTo>
                <a:cubicBezTo>
                  <a:pt x="36530" y="15257"/>
                  <a:pt x="37959" y="22886"/>
                  <a:pt x="40408" y="30515"/>
                </a:cubicBezTo>
                <a:cubicBezTo>
                  <a:pt x="41632" y="32989"/>
                  <a:pt x="40408" y="35670"/>
                  <a:pt x="39183" y="36907"/>
                </a:cubicBezTo>
                <a:lnTo>
                  <a:pt x="24081" y="5216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60"/>
          <p:cNvSpPr/>
          <p:nvPr/>
        </p:nvSpPr>
        <p:spPr>
          <a:xfrm>
            <a:off x="2789876" y="1751035"/>
            <a:ext cx="263700" cy="9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79" y="27945"/>
                </a:moveTo>
                <a:cubicBezTo>
                  <a:pt x="51782" y="27945"/>
                  <a:pt x="44186" y="30821"/>
                  <a:pt x="36434" y="35753"/>
                </a:cubicBezTo>
                <a:lnTo>
                  <a:pt x="36434" y="78904"/>
                </a:lnTo>
                <a:cubicBezTo>
                  <a:pt x="36434" y="83835"/>
                  <a:pt x="35503" y="86301"/>
                  <a:pt x="33643" y="89178"/>
                </a:cubicBezTo>
                <a:cubicBezTo>
                  <a:pt x="28682" y="96575"/>
                  <a:pt x="24031" y="104383"/>
                  <a:pt x="20155" y="114657"/>
                </a:cubicBezTo>
                <a:cubicBezTo>
                  <a:pt x="19224" y="117123"/>
                  <a:pt x="18294" y="119589"/>
                  <a:pt x="16279" y="119589"/>
                </a:cubicBezTo>
                <a:cubicBezTo>
                  <a:pt x="15348" y="119589"/>
                  <a:pt x="14418" y="117123"/>
                  <a:pt x="13488" y="114657"/>
                </a:cubicBezTo>
                <a:lnTo>
                  <a:pt x="930" y="81369"/>
                </a:lnTo>
                <a:cubicBezTo>
                  <a:pt x="0" y="78904"/>
                  <a:pt x="0" y="76438"/>
                  <a:pt x="0" y="73972"/>
                </a:cubicBezTo>
                <a:cubicBezTo>
                  <a:pt x="0" y="68630"/>
                  <a:pt x="0" y="66164"/>
                  <a:pt x="930" y="63698"/>
                </a:cubicBezTo>
                <a:cubicBezTo>
                  <a:pt x="16279" y="25479"/>
                  <a:pt x="36899" y="0"/>
                  <a:pt x="59379" y="0"/>
                </a:cubicBezTo>
                <a:cubicBezTo>
                  <a:pt x="82015" y="0"/>
                  <a:pt x="103565" y="25479"/>
                  <a:pt x="118914" y="63698"/>
                </a:cubicBezTo>
                <a:cubicBezTo>
                  <a:pt x="119844" y="66164"/>
                  <a:pt x="119844" y="68630"/>
                  <a:pt x="119844" y="73972"/>
                </a:cubicBezTo>
                <a:cubicBezTo>
                  <a:pt x="119844" y="76438"/>
                  <a:pt x="119844" y="78904"/>
                  <a:pt x="118914" y="81369"/>
                </a:cubicBezTo>
                <a:lnTo>
                  <a:pt x="105426" y="114657"/>
                </a:lnTo>
                <a:cubicBezTo>
                  <a:pt x="104496" y="117123"/>
                  <a:pt x="104031" y="119589"/>
                  <a:pt x="102635" y="119589"/>
                </a:cubicBezTo>
                <a:cubicBezTo>
                  <a:pt x="101085" y="119589"/>
                  <a:pt x="99689" y="117123"/>
                  <a:pt x="98759" y="114657"/>
                </a:cubicBezTo>
                <a:cubicBezTo>
                  <a:pt x="94883" y="106849"/>
                  <a:pt x="90077" y="96575"/>
                  <a:pt x="85271" y="89178"/>
                </a:cubicBezTo>
                <a:cubicBezTo>
                  <a:pt x="83410" y="86712"/>
                  <a:pt x="82480" y="83835"/>
                  <a:pt x="82480" y="78904"/>
                </a:cubicBezTo>
                <a:lnTo>
                  <a:pt x="82480" y="35753"/>
                </a:lnTo>
                <a:cubicBezTo>
                  <a:pt x="75813" y="30821"/>
                  <a:pt x="68062" y="27945"/>
                  <a:pt x="59379" y="2794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4579330" y="1707567"/>
            <a:ext cx="176700" cy="17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4076" y="0"/>
                </a:moveTo>
                <a:lnTo>
                  <a:pt x="44076" y="15692"/>
                </a:lnTo>
                <a:lnTo>
                  <a:pt x="94153" y="15692"/>
                </a:lnTo>
                <a:lnTo>
                  <a:pt x="0" y="109846"/>
                </a:lnTo>
                <a:lnTo>
                  <a:pt x="9923" y="119769"/>
                </a:lnTo>
                <a:lnTo>
                  <a:pt x="104076" y="25615"/>
                </a:lnTo>
                <a:lnTo>
                  <a:pt x="104076" y="75461"/>
                </a:lnTo>
                <a:lnTo>
                  <a:pt x="119769" y="75461"/>
                </a:lnTo>
                <a:lnTo>
                  <a:pt x="119769" y="0"/>
                </a:lnTo>
                <a:lnTo>
                  <a:pt x="44076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0"/>
          <p:cNvSpPr/>
          <p:nvPr/>
        </p:nvSpPr>
        <p:spPr>
          <a:xfrm>
            <a:off x="6278861" y="1703070"/>
            <a:ext cx="140700" cy="18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542" y="119779"/>
                </a:moveTo>
                <a:lnTo>
                  <a:pt x="119710" y="110311"/>
                </a:lnTo>
                <a:lnTo>
                  <a:pt x="87614" y="85871"/>
                </a:lnTo>
                <a:lnTo>
                  <a:pt x="73445" y="95339"/>
                </a:lnTo>
                <a:lnTo>
                  <a:pt x="105542" y="119779"/>
                </a:lnTo>
                <a:close/>
                <a:moveTo>
                  <a:pt x="16192" y="31266"/>
                </a:moveTo>
                <a:lnTo>
                  <a:pt x="50024" y="31266"/>
                </a:lnTo>
                <a:lnTo>
                  <a:pt x="50024" y="72220"/>
                </a:lnTo>
                <a:lnTo>
                  <a:pt x="0" y="110311"/>
                </a:lnTo>
                <a:lnTo>
                  <a:pt x="12722" y="119779"/>
                </a:lnTo>
                <a:lnTo>
                  <a:pt x="67951" y="77724"/>
                </a:lnTo>
                <a:lnTo>
                  <a:pt x="67951" y="31266"/>
                </a:lnTo>
                <a:lnTo>
                  <a:pt x="102072" y="31266"/>
                </a:lnTo>
                <a:lnTo>
                  <a:pt x="58987" y="0"/>
                </a:lnTo>
                <a:lnTo>
                  <a:pt x="16192" y="312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60"/>
          <p:cNvSpPr/>
          <p:nvPr/>
        </p:nvSpPr>
        <p:spPr>
          <a:xfrm>
            <a:off x="7975395" y="1742042"/>
            <a:ext cx="197700" cy="11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0721" y="0"/>
                </a:moveTo>
                <a:lnTo>
                  <a:pt x="59793" y="88742"/>
                </a:lnTo>
                <a:lnTo>
                  <a:pt x="22886" y="24431"/>
                </a:lnTo>
                <a:lnTo>
                  <a:pt x="53402" y="24431"/>
                </a:lnTo>
                <a:lnTo>
                  <a:pt x="53402" y="0"/>
                </a:lnTo>
                <a:lnTo>
                  <a:pt x="0" y="0"/>
                </a:lnTo>
                <a:lnTo>
                  <a:pt x="0" y="93053"/>
                </a:lnTo>
                <a:lnTo>
                  <a:pt x="14020" y="93053"/>
                </a:lnTo>
                <a:lnTo>
                  <a:pt x="14020" y="39880"/>
                </a:lnTo>
                <a:lnTo>
                  <a:pt x="59793" y="119640"/>
                </a:lnTo>
                <a:lnTo>
                  <a:pt x="119793" y="15449"/>
                </a:lnTo>
                <a:lnTo>
                  <a:pt x="11072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60"/>
          <p:cNvSpPr/>
          <p:nvPr/>
        </p:nvSpPr>
        <p:spPr>
          <a:xfrm>
            <a:off x="1130809" y="2972639"/>
            <a:ext cx="176700" cy="17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69" y="9923"/>
                </a:moveTo>
                <a:lnTo>
                  <a:pt x="108461" y="0"/>
                </a:lnTo>
                <a:lnTo>
                  <a:pt x="14307" y="94153"/>
                </a:lnTo>
                <a:lnTo>
                  <a:pt x="14307" y="44307"/>
                </a:lnTo>
                <a:lnTo>
                  <a:pt x="0" y="44307"/>
                </a:lnTo>
                <a:lnTo>
                  <a:pt x="0" y="119769"/>
                </a:lnTo>
                <a:lnTo>
                  <a:pt x="74076" y="119769"/>
                </a:lnTo>
                <a:lnTo>
                  <a:pt x="74076" y="104076"/>
                </a:lnTo>
                <a:lnTo>
                  <a:pt x="25615" y="104076"/>
                </a:lnTo>
                <a:lnTo>
                  <a:pt x="119769" y="992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60"/>
          <p:cNvSpPr/>
          <p:nvPr/>
        </p:nvSpPr>
        <p:spPr>
          <a:xfrm>
            <a:off x="3023674" y="3017605"/>
            <a:ext cx="73500" cy="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761" y="0"/>
                </a:moveTo>
                <a:lnTo>
                  <a:pt x="54495" y="42085"/>
                </a:lnTo>
                <a:lnTo>
                  <a:pt x="0" y="94976"/>
                </a:lnTo>
                <a:lnTo>
                  <a:pt x="27522" y="119431"/>
                </a:lnTo>
                <a:lnTo>
                  <a:pt x="78715" y="66540"/>
                </a:lnTo>
                <a:lnTo>
                  <a:pt x="119449" y="108625"/>
                </a:lnTo>
                <a:lnTo>
                  <a:pt x="119449" y="0"/>
                </a:lnTo>
                <a:lnTo>
                  <a:pt x="1376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60"/>
          <p:cNvSpPr/>
          <p:nvPr/>
        </p:nvSpPr>
        <p:spPr>
          <a:xfrm>
            <a:off x="2920263" y="3017606"/>
            <a:ext cx="99000" cy="17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1369" y="0"/>
                </a:moveTo>
                <a:lnTo>
                  <a:pt x="0" y="0"/>
                </a:lnTo>
                <a:lnTo>
                  <a:pt x="0" y="44591"/>
                </a:lnTo>
                <a:lnTo>
                  <a:pt x="30821" y="27315"/>
                </a:lnTo>
                <a:lnTo>
                  <a:pt x="94109" y="63501"/>
                </a:lnTo>
                <a:lnTo>
                  <a:pt x="94109" y="119766"/>
                </a:lnTo>
                <a:lnTo>
                  <a:pt x="119589" y="119766"/>
                </a:lnTo>
                <a:lnTo>
                  <a:pt x="119589" y="57665"/>
                </a:lnTo>
                <a:lnTo>
                  <a:pt x="50958" y="17276"/>
                </a:lnTo>
                <a:lnTo>
                  <a:pt x="81369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60"/>
          <p:cNvSpPr/>
          <p:nvPr/>
        </p:nvSpPr>
        <p:spPr>
          <a:xfrm>
            <a:off x="4535867" y="2950155"/>
            <a:ext cx="220200" cy="22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261" y="0"/>
                </a:moveTo>
                <a:lnTo>
                  <a:pt x="12553" y="0"/>
                </a:lnTo>
                <a:cubicBezTo>
                  <a:pt x="5723" y="0"/>
                  <a:pt x="0" y="5723"/>
                  <a:pt x="0" y="12553"/>
                </a:cubicBezTo>
                <a:lnTo>
                  <a:pt x="0" y="119815"/>
                </a:lnTo>
                <a:lnTo>
                  <a:pt x="24000" y="95815"/>
                </a:lnTo>
                <a:lnTo>
                  <a:pt x="107261" y="95815"/>
                </a:lnTo>
                <a:cubicBezTo>
                  <a:pt x="114092" y="95815"/>
                  <a:pt x="119815" y="90092"/>
                  <a:pt x="119815" y="84369"/>
                </a:cubicBezTo>
                <a:lnTo>
                  <a:pt x="119815" y="12553"/>
                </a:lnTo>
                <a:cubicBezTo>
                  <a:pt x="119815" y="5723"/>
                  <a:pt x="114092" y="0"/>
                  <a:pt x="107261" y="0"/>
                </a:cubicBezTo>
                <a:close/>
                <a:moveTo>
                  <a:pt x="24000" y="42276"/>
                </a:moveTo>
                <a:lnTo>
                  <a:pt x="95815" y="42276"/>
                </a:lnTo>
                <a:lnTo>
                  <a:pt x="95815" y="53538"/>
                </a:lnTo>
                <a:lnTo>
                  <a:pt x="24000" y="53538"/>
                </a:lnTo>
                <a:lnTo>
                  <a:pt x="24000" y="42276"/>
                </a:lnTo>
                <a:close/>
                <a:moveTo>
                  <a:pt x="71815" y="71815"/>
                </a:moveTo>
                <a:lnTo>
                  <a:pt x="24000" y="71815"/>
                </a:lnTo>
                <a:lnTo>
                  <a:pt x="24000" y="60553"/>
                </a:lnTo>
                <a:lnTo>
                  <a:pt x="71815" y="60553"/>
                </a:lnTo>
                <a:lnTo>
                  <a:pt x="71815" y="71815"/>
                </a:lnTo>
                <a:close/>
                <a:moveTo>
                  <a:pt x="95815" y="36553"/>
                </a:moveTo>
                <a:lnTo>
                  <a:pt x="24000" y="36553"/>
                </a:lnTo>
                <a:lnTo>
                  <a:pt x="24000" y="24000"/>
                </a:lnTo>
                <a:lnTo>
                  <a:pt x="95815" y="24000"/>
                </a:lnTo>
                <a:lnTo>
                  <a:pt x="95815" y="3655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60"/>
          <p:cNvSpPr/>
          <p:nvPr/>
        </p:nvSpPr>
        <p:spPr>
          <a:xfrm>
            <a:off x="6271367" y="2918677"/>
            <a:ext cx="220200" cy="21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15" y="11552"/>
                </a:moveTo>
                <a:cubicBezTo>
                  <a:pt x="119815" y="4658"/>
                  <a:pt x="114092" y="0"/>
                  <a:pt x="108369" y="0"/>
                </a:cubicBezTo>
                <a:lnTo>
                  <a:pt x="12553" y="0"/>
                </a:lnTo>
                <a:cubicBezTo>
                  <a:pt x="5723" y="0"/>
                  <a:pt x="0" y="4658"/>
                  <a:pt x="0" y="11552"/>
                </a:cubicBezTo>
                <a:lnTo>
                  <a:pt x="0" y="84037"/>
                </a:lnTo>
                <a:cubicBezTo>
                  <a:pt x="0" y="91118"/>
                  <a:pt x="5723" y="95590"/>
                  <a:pt x="12553" y="95590"/>
                </a:cubicBezTo>
                <a:lnTo>
                  <a:pt x="95815" y="95590"/>
                </a:lnTo>
                <a:lnTo>
                  <a:pt x="119815" y="119813"/>
                </a:lnTo>
                <a:lnTo>
                  <a:pt x="119815" y="11552"/>
                </a:lnTo>
                <a:close/>
                <a:moveTo>
                  <a:pt x="95815" y="71366"/>
                </a:moveTo>
                <a:lnTo>
                  <a:pt x="23815" y="71366"/>
                </a:lnTo>
                <a:lnTo>
                  <a:pt x="23815" y="60000"/>
                </a:lnTo>
                <a:lnTo>
                  <a:pt x="95815" y="60000"/>
                </a:lnTo>
                <a:lnTo>
                  <a:pt x="95815" y="71366"/>
                </a:lnTo>
                <a:close/>
                <a:moveTo>
                  <a:pt x="95815" y="54223"/>
                </a:moveTo>
                <a:lnTo>
                  <a:pt x="23815" y="54223"/>
                </a:lnTo>
                <a:lnTo>
                  <a:pt x="23815" y="41552"/>
                </a:lnTo>
                <a:lnTo>
                  <a:pt x="95815" y="41552"/>
                </a:lnTo>
                <a:lnTo>
                  <a:pt x="95815" y="54223"/>
                </a:lnTo>
                <a:close/>
                <a:moveTo>
                  <a:pt x="95815" y="35776"/>
                </a:moveTo>
                <a:lnTo>
                  <a:pt x="23815" y="35776"/>
                </a:lnTo>
                <a:lnTo>
                  <a:pt x="23815" y="24223"/>
                </a:lnTo>
                <a:lnTo>
                  <a:pt x="95815" y="24223"/>
                </a:lnTo>
                <a:lnTo>
                  <a:pt x="95815" y="357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60"/>
          <p:cNvSpPr/>
          <p:nvPr/>
        </p:nvSpPr>
        <p:spPr>
          <a:xfrm>
            <a:off x="7930434" y="2939663"/>
            <a:ext cx="176700" cy="24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69" y="97921"/>
                </a:moveTo>
                <a:cubicBezTo>
                  <a:pt x="51230" y="97921"/>
                  <a:pt x="45692" y="103146"/>
                  <a:pt x="45692" y="109382"/>
                </a:cubicBezTo>
                <a:cubicBezTo>
                  <a:pt x="45692" y="115617"/>
                  <a:pt x="51230" y="119831"/>
                  <a:pt x="59769" y="119831"/>
                </a:cubicBezTo>
                <a:cubicBezTo>
                  <a:pt x="68538" y="119831"/>
                  <a:pt x="74076" y="115617"/>
                  <a:pt x="74076" y="109382"/>
                </a:cubicBezTo>
                <a:cubicBezTo>
                  <a:pt x="74076" y="103146"/>
                  <a:pt x="68538" y="97921"/>
                  <a:pt x="59769" y="97921"/>
                </a:cubicBezTo>
                <a:close/>
                <a:moveTo>
                  <a:pt x="15692" y="0"/>
                </a:moveTo>
                <a:cubicBezTo>
                  <a:pt x="7153" y="0"/>
                  <a:pt x="0" y="5730"/>
                  <a:pt x="0" y="11460"/>
                </a:cubicBezTo>
                <a:cubicBezTo>
                  <a:pt x="0" y="17191"/>
                  <a:pt x="7846" y="21910"/>
                  <a:pt x="15692" y="21910"/>
                </a:cubicBezTo>
                <a:cubicBezTo>
                  <a:pt x="23538" y="21910"/>
                  <a:pt x="30000" y="17191"/>
                  <a:pt x="30000" y="11460"/>
                </a:cubicBezTo>
                <a:cubicBezTo>
                  <a:pt x="30000" y="5730"/>
                  <a:pt x="22846" y="0"/>
                  <a:pt x="15692" y="0"/>
                </a:cubicBezTo>
                <a:close/>
                <a:moveTo>
                  <a:pt x="15692" y="33370"/>
                </a:moveTo>
                <a:cubicBezTo>
                  <a:pt x="7153" y="33370"/>
                  <a:pt x="0" y="37584"/>
                  <a:pt x="0" y="43820"/>
                </a:cubicBezTo>
                <a:cubicBezTo>
                  <a:pt x="0" y="50056"/>
                  <a:pt x="7846" y="54101"/>
                  <a:pt x="15692" y="54101"/>
                </a:cubicBezTo>
                <a:cubicBezTo>
                  <a:pt x="23538" y="54101"/>
                  <a:pt x="30000" y="50056"/>
                  <a:pt x="30000" y="43820"/>
                </a:cubicBezTo>
                <a:cubicBezTo>
                  <a:pt x="30000" y="37584"/>
                  <a:pt x="22846" y="33370"/>
                  <a:pt x="15692" y="33370"/>
                </a:cubicBezTo>
                <a:close/>
                <a:moveTo>
                  <a:pt x="15692" y="65561"/>
                </a:moveTo>
                <a:cubicBezTo>
                  <a:pt x="7153" y="65561"/>
                  <a:pt x="0" y="70280"/>
                  <a:pt x="0" y="76011"/>
                </a:cubicBezTo>
                <a:cubicBezTo>
                  <a:pt x="0" y="81741"/>
                  <a:pt x="7846" y="87471"/>
                  <a:pt x="15692" y="87471"/>
                </a:cubicBezTo>
                <a:cubicBezTo>
                  <a:pt x="23538" y="87471"/>
                  <a:pt x="30000" y="81741"/>
                  <a:pt x="30000" y="76011"/>
                </a:cubicBezTo>
                <a:cubicBezTo>
                  <a:pt x="30000" y="70280"/>
                  <a:pt x="22846" y="65561"/>
                  <a:pt x="15692" y="65561"/>
                </a:cubicBezTo>
                <a:close/>
                <a:moveTo>
                  <a:pt x="104076" y="21910"/>
                </a:moveTo>
                <a:cubicBezTo>
                  <a:pt x="112615" y="21910"/>
                  <a:pt x="119769" y="17191"/>
                  <a:pt x="119769" y="11460"/>
                </a:cubicBezTo>
                <a:cubicBezTo>
                  <a:pt x="119769" y="5730"/>
                  <a:pt x="111923" y="0"/>
                  <a:pt x="104076" y="0"/>
                </a:cubicBezTo>
                <a:cubicBezTo>
                  <a:pt x="96230" y="0"/>
                  <a:pt x="89769" y="5730"/>
                  <a:pt x="89769" y="11460"/>
                </a:cubicBezTo>
                <a:cubicBezTo>
                  <a:pt x="89769" y="17191"/>
                  <a:pt x="96923" y="21910"/>
                  <a:pt x="104076" y="21910"/>
                </a:cubicBezTo>
                <a:close/>
                <a:moveTo>
                  <a:pt x="59769" y="65561"/>
                </a:moveTo>
                <a:cubicBezTo>
                  <a:pt x="51230" y="65561"/>
                  <a:pt x="45692" y="70280"/>
                  <a:pt x="45692" y="76011"/>
                </a:cubicBezTo>
                <a:cubicBezTo>
                  <a:pt x="45692" y="81741"/>
                  <a:pt x="51230" y="87471"/>
                  <a:pt x="59769" y="87471"/>
                </a:cubicBezTo>
                <a:cubicBezTo>
                  <a:pt x="68538" y="87471"/>
                  <a:pt x="74076" y="81741"/>
                  <a:pt x="74076" y="76011"/>
                </a:cubicBezTo>
                <a:cubicBezTo>
                  <a:pt x="74076" y="70280"/>
                  <a:pt x="68538" y="65561"/>
                  <a:pt x="59769" y="65561"/>
                </a:cubicBezTo>
                <a:close/>
                <a:moveTo>
                  <a:pt x="104076" y="65561"/>
                </a:moveTo>
                <a:cubicBezTo>
                  <a:pt x="96923" y="65561"/>
                  <a:pt x="89769" y="70280"/>
                  <a:pt x="89769" y="76011"/>
                </a:cubicBezTo>
                <a:cubicBezTo>
                  <a:pt x="89769" y="81741"/>
                  <a:pt x="96230" y="87471"/>
                  <a:pt x="104076" y="87471"/>
                </a:cubicBezTo>
                <a:cubicBezTo>
                  <a:pt x="111923" y="87471"/>
                  <a:pt x="119769" y="81741"/>
                  <a:pt x="119769" y="76011"/>
                </a:cubicBezTo>
                <a:cubicBezTo>
                  <a:pt x="119769" y="70280"/>
                  <a:pt x="112615" y="65561"/>
                  <a:pt x="104076" y="65561"/>
                </a:cubicBezTo>
                <a:close/>
                <a:moveTo>
                  <a:pt x="104076" y="33370"/>
                </a:moveTo>
                <a:cubicBezTo>
                  <a:pt x="96923" y="33370"/>
                  <a:pt x="89769" y="37584"/>
                  <a:pt x="89769" y="43820"/>
                </a:cubicBezTo>
                <a:cubicBezTo>
                  <a:pt x="89769" y="50056"/>
                  <a:pt x="96230" y="54101"/>
                  <a:pt x="104076" y="54101"/>
                </a:cubicBezTo>
                <a:cubicBezTo>
                  <a:pt x="111923" y="54101"/>
                  <a:pt x="119769" y="50056"/>
                  <a:pt x="119769" y="43820"/>
                </a:cubicBezTo>
                <a:cubicBezTo>
                  <a:pt x="119769" y="37584"/>
                  <a:pt x="112615" y="33370"/>
                  <a:pt x="104076" y="33370"/>
                </a:cubicBezTo>
                <a:close/>
                <a:moveTo>
                  <a:pt x="59769" y="33370"/>
                </a:moveTo>
                <a:cubicBezTo>
                  <a:pt x="51230" y="33370"/>
                  <a:pt x="45692" y="37584"/>
                  <a:pt x="45692" y="43820"/>
                </a:cubicBezTo>
                <a:cubicBezTo>
                  <a:pt x="45692" y="50056"/>
                  <a:pt x="51230" y="54101"/>
                  <a:pt x="59769" y="54101"/>
                </a:cubicBezTo>
                <a:cubicBezTo>
                  <a:pt x="68538" y="54101"/>
                  <a:pt x="74076" y="50056"/>
                  <a:pt x="74076" y="43820"/>
                </a:cubicBezTo>
                <a:cubicBezTo>
                  <a:pt x="74076" y="37584"/>
                  <a:pt x="68538" y="33370"/>
                  <a:pt x="59769" y="33370"/>
                </a:cubicBezTo>
                <a:close/>
                <a:moveTo>
                  <a:pt x="59769" y="0"/>
                </a:moveTo>
                <a:cubicBezTo>
                  <a:pt x="51230" y="0"/>
                  <a:pt x="45692" y="5730"/>
                  <a:pt x="45692" y="11460"/>
                </a:cubicBezTo>
                <a:cubicBezTo>
                  <a:pt x="45692" y="17191"/>
                  <a:pt x="51230" y="21910"/>
                  <a:pt x="59769" y="21910"/>
                </a:cubicBezTo>
                <a:cubicBezTo>
                  <a:pt x="68538" y="21910"/>
                  <a:pt x="74076" y="17191"/>
                  <a:pt x="74076" y="11460"/>
                </a:cubicBezTo>
                <a:cubicBezTo>
                  <a:pt x="74076" y="5730"/>
                  <a:pt x="68538" y="0"/>
                  <a:pt x="597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60"/>
          <p:cNvSpPr/>
          <p:nvPr/>
        </p:nvSpPr>
        <p:spPr>
          <a:xfrm>
            <a:off x="1063368" y="4248203"/>
            <a:ext cx="220200" cy="17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369" y="0"/>
                </a:moveTo>
                <a:lnTo>
                  <a:pt x="12553" y="0"/>
                </a:lnTo>
                <a:cubicBezTo>
                  <a:pt x="5723" y="0"/>
                  <a:pt x="0" y="5836"/>
                  <a:pt x="0" y="14474"/>
                </a:cubicBezTo>
                <a:lnTo>
                  <a:pt x="0" y="105291"/>
                </a:lnTo>
                <a:cubicBezTo>
                  <a:pt x="0" y="113929"/>
                  <a:pt x="5723" y="119766"/>
                  <a:pt x="12553" y="119766"/>
                </a:cubicBezTo>
                <a:lnTo>
                  <a:pt x="108369" y="119766"/>
                </a:lnTo>
                <a:cubicBezTo>
                  <a:pt x="114092" y="119766"/>
                  <a:pt x="119815" y="113929"/>
                  <a:pt x="119815" y="105291"/>
                </a:cubicBezTo>
                <a:lnTo>
                  <a:pt x="119815" y="14474"/>
                </a:lnTo>
                <a:cubicBezTo>
                  <a:pt x="119815" y="5836"/>
                  <a:pt x="114092" y="0"/>
                  <a:pt x="108369" y="0"/>
                </a:cubicBezTo>
                <a:close/>
                <a:moveTo>
                  <a:pt x="108369" y="28949"/>
                </a:moveTo>
                <a:lnTo>
                  <a:pt x="60553" y="67937"/>
                </a:lnTo>
                <a:lnTo>
                  <a:pt x="12553" y="28949"/>
                </a:lnTo>
                <a:lnTo>
                  <a:pt x="12553" y="14474"/>
                </a:lnTo>
                <a:lnTo>
                  <a:pt x="60553" y="52062"/>
                </a:lnTo>
                <a:lnTo>
                  <a:pt x="108369" y="14474"/>
                </a:lnTo>
                <a:lnTo>
                  <a:pt x="108369" y="289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60"/>
          <p:cNvSpPr/>
          <p:nvPr/>
        </p:nvSpPr>
        <p:spPr>
          <a:xfrm>
            <a:off x="2899281" y="4224221"/>
            <a:ext cx="218700" cy="22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037" y="24000"/>
                </a:moveTo>
                <a:lnTo>
                  <a:pt x="102484" y="24000"/>
                </a:lnTo>
                <a:lnTo>
                  <a:pt x="102484" y="77538"/>
                </a:lnTo>
                <a:lnTo>
                  <a:pt x="24037" y="77538"/>
                </a:lnTo>
                <a:lnTo>
                  <a:pt x="24037" y="90092"/>
                </a:lnTo>
                <a:cubicBezTo>
                  <a:pt x="24037" y="93600"/>
                  <a:pt x="26459" y="95815"/>
                  <a:pt x="29813" y="95815"/>
                </a:cubicBezTo>
                <a:lnTo>
                  <a:pt x="96708" y="95815"/>
                </a:lnTo>
                <a:lnTo>
                  <a:pt x="119813" y="119815"/>
                </a:lnTo>
                <a:lnTo>
                  <a:pt x="119813" y="29723"/>
                </a:lnTo>
                <a:cubicBezTo>
                  <a:pt x="119813" y="26215"/>
                  <a:pt x="117391" y="24000"/>
                  <a:pt x="114037" y="24000"/>
                </a:cubicBezTo>
                <a:close/>
                <a:moveTo>
                  <a:pt x="89813" y="59261"/>
                </a:moveTo>
                <a:lnTo>
                  <a:pt x="89813" y="5723"/>
                </a:lnTo>
                <a:cubicBezTo>
                  <a:pt x="89813" y="2215"/>
                  <a:pt x="87391" y="0"/>
                  <a:pt x="84037" y="0"/>
                </a:cubicBezTo>
                <a:lnTo>
                  <a:pt x="5776" y="0"/>
                </a:lnTo>
                <a:cubicBezTo>
                  <a:pt x="2236" y="0"/>
                  <a:pt x="0" y="2215"/>
                  <a:pt x="0" y="5723"/>
                </a:cubicBezTo>
                <a:lnTo>
                  <a:pt x="0" y="90092"/>
                </a:lnTo>
                <a:lnTo>
                  <a:pt x="24037" y="66276"/>
                </a:lnTo>
                <a:lnTo>
                  <a:pt x="84037" y="66276"/>
                </a:lnTo>
                <a:cubicBezTo>
                  <a:pt x="87391" y="66276"/>
                  <a:pt x="89813" y="63876"/>
                  <a:pt x="89813" y="592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60"/>
          <p:cNvSpPr/>
          <p:nvPr/>
        </p:nvSpPr>
        <p:spPr>
          <a:xfrm>
            <a:off x="4624291" y="4248203"/>
            <a:ext cx="221700" cy="17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281" y="0"/>
                </a:moveTo>
                <a:lnTo>
                  <a:pt x="11428" y="0"/>
                </a:lnTo>
                <a:cubicBezTo>
                  <a:pt x="5714" y="0"/>
                  <a:pt x="0" y="5836"/>
                  <a:pt x="0" y="14474"/>
                </a:cubicBezTo>
                <a:lnTo>
                  <a:pt x="0" y="105291"/>
                </a:lnTo>
                <a:cubicBezTo>
                  <a:pt x="0" y="113929"/>
                  <a:pt x="5714" y="119766"/>
                  <a:pt x="11428" y="119766"/>
                </a:cubicBezTo>
                <a:lnTo>
                  <a:pt x="107281" y="119766"/>
                </a:lnTo>
                <a:cubicBezTo>
                  <a:pt x="114101" y="119766"/>
                  <a:pt x="119815" y="113929"/>
                  <a:pt x="119815" y="105291"/>
                </a:cubicBezTo>
                <a:lnTo>
                  <a:pt x="119815" y="14474"/>
                </a:lnTo>
                <a:cubicBezTo>
                  <a:pt x="119815" y="5836"/>
                  <a:pt x="114101" y="0"/>
                  <a:pt x="107281" y="0"/>
                </a:cubicBezTo>
                <a:close/>
                <a:moveTo>
                  <a:pt x="107281" y="105291"/>
                </a:moveTo>
                <a:lnTo>
                  <a:pt x="95852" y="105291"/>
                </a:lnTo>
                <a:lnTo>
                  <a:pt x="95852" y="38988"/>
                </a:lnTo>
                <a:lnTo>
                  <a:pt x="59354" y="67937"/>
                </a:lnTo>
                <a:lnTo>
                  <a:pt x="23963" y="38988"/>
                </a:lnTo>
                <a:lnTo>
                  <a:pt x="23963" y="105291"/>
                </a:lnTo>
                <a:lnTo>
                  <a:pt x="11428" y="105291"/>
                </a:lnTo>
                <a:lnTo>
                  <a:pt x="11428" y="14474"/>
                </a:lnTo>
                <a:lnTo>
                  <a:pt x="19539" y="14474"/>
                </a:lnTo>
                <a:lnTo>
                  <a:pt x="59354" y="46225"/>
                </a:lnTo>
                <a:lnTo>
                  <a:pt x="100276" y="14474"/>
                </a:lnTo>
                <a:lnTo>
                  <a:pt x="107281" y="14474"/>
                </a:lnTo>
                <a:lnTo>
                  <a:pt x="107281" y="1052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60"/>
          <p:cNvSpPr/>
          <p:nvPr/>
        </p:nvSpPr>
        <p:spPr>
          <a:xfrm>
            <a:off x="6250385" y="4213728"/>
            <a:ext cx="187200" cy="22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237" y="0"/>
                </a:moveTo>
                <a:cubicBezTo>
                  <a:pt x="26787" y="0"/>
                  <a:pt x="0" y="21900"/>
                  <a:pt x="0" y="49230"/>
                </a:cubicBezTo>
                <a:cubicBezTo>
                  <a:pt x="0" y="76742"/>
                  <a:pt x="26787" y="99547"/>
                  <a:pt x="59237" y="99547"/>
                </a:cubicBezTo>
                <a:lnTo>
                  <a:pt x="63157" y="99547"/>
                </a:lnTo>
                <a:lnTo>
                  <a:pt x="63157" y="119819"/>
                </a:lnTo>
                <a:cubicBezTo>
                  <a:pt x="98221" y="106244"/>
                  <a:pt x="119782" y="76018"/>
                  <a:pt x="119782" y="49230"/>
                </a:cubicBezTo>
                <a:cubicBezTo>
                  <a:pt x="119782" y="22443"/>
                  <a:pt x="92776" y="0"/>
                  <a:pt x="59237" y="0"/>
                </a:cubicBezTo>
                <a:close/>
                <a:moveTo>
                  <a:pt x="56406" y="52669"/>
                </a:moveTo>
                <a:lnTo>
                  <a:pt x="49655" y="63710"/>
                </a:lnTo>
                <a:lnTo>
                  <a:pt x="38983" y="63710"/>
                </a:lnTo>
                <a:lnTo>
                  <a:pt x="45735" y="52669"/>
                </a:lnTo>
                <a:lnTo>
                  <a:pt x="35063" y="52669"/>
                </a:lnTo>
                <a:lnTo>
                  <a:pt x="35063" y="34751"/>
                </a:lnTo>
                <a:lnTo>
                  <a:pt x="56406" y="34751"/>
                </a:lnTo>
                <a:lnTo>
                  <a:pt x="56406" y="52669"/>
                </a:lnTo>
                <a:close/>
                <a:moveTo>
                  <a:pt x="84718" y="52669"/>
                </a:moveTo>
                <a:lnTo>
                  <a:pt x="76660" y="63710"/>
                </a:lnTo>
                <a:lnTo>
                  <a:pt x="67295" y="63710"/>
                </a:lnTo>
                <a:lnTo>
                  <a:pt x="74047" y="52669"/>
                </a:lnTo>
                <a:lnTo>
                  <a:pt x="63157" y="52669"/>
                </a:lnTo>
                <a:lnTo>
                  <a:pt x="63157" y="34751"/>
                </a:lnTo>
                <a:lnTo>
                  <a:pt x="84718" y="34751"/>
                </a:lnTo>
                <a:lnTo>
                  <a:pt x="84718" y="5266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60"/>
          <p:cNvSpPr/>
          <p:nvPr/>
        </p:nvSpPr>
        <p:spPr>
          <a:xfrm>
            <a:off x="7876480" y="4248203"/>
            <a:ext cx="220200" cy="17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261" y="0"/>
                </a:moveTo>
                <a:lnTo>
                  <a:pt x="11446" y="0"/>
                </a:lnTo>
                <a:cubicBezTo>
                  <a:pt x="5723" y="0"/>
                  <a:pt x="0" y="5836"/>
                  <a:pt x="0" y="14474"/>
                </a:cubicBezTo>
                <a:lnTo>
                  <a:pt x="0" y="105291"/>
                </a:lnTo>
                <a:cubicBezTo>
                  <a:pt x="0" y="113929"/>
                  <a:pt x="5723" y="119766"/>
                  <a:pt x="11446" y="119766"/>
                </a:cubicBezTo>
                <a:lnTo>
                  <a:pt x="107261" y="119766"/>
                </a:lnTo>
                <a:cubicBezTo>
                  <a:pt x="114092" y="119766"/>
                  <a:pt x="119815" y="113929"/>
                  <a:pt x="119815" y="105291"/>
                </a:cubicBezTo>
                <a:lnTo>
                  <a:pt x="119815" y="14474"/>
                </a:lnTo>
                <a:cubicBezTo>
                  <a:pt x="119815" y="5836"/>
                  <a:pt x="114092" y="0"/>
                  <a:pt x="107261" y="0"/>
                </a:cubicBezTo>
                <a:close/>
                <a:moveTo>
                  <a:pt x="95815" y="89416"/>
                </a:moveTo>
                <a:lnTo>
                  <a:pt x="72000" y="66303"/>
                </a:lnTo>
                <a:lnTo>
                  <a:pt x="72000" y="89416"/>
                </a:lnTo>
                <a:lnTo>
                  <a:pt x="24000" y="89416"/>
                </a:lnTo>
                <a:lnTo>
                  <a:pt x="24000" y="28949"/>
                </a:lnTo>
                <a:lnTo>
                  <a:pt x="72000" y="28949"/>
                </a:lnTo>
                <a:lnTo>
                  <a:pt x="72000" y="53463"/>
                </a:lnTo>
                <a:lnTo>
                  <a:pt x="95815" y="28949"/>
                </a:lnTo>
                <a:lnTo>
                  <a:pt x="95815" y="894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60"/>
          <p:cNvSpPr txBox="1"/>
          <p:nvPr/>
        </p:nvSpPr>
        <p:spPr>
          <a:xfrm>
            <a:off x="533504" y="534765"/>
            <a:ext cx="264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Communication - Material Design 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1"/>
          <p:cNvSpPr/>
          <p:nvPr/>
        </p:nvSpPr>
        <p:spPr>
          <a:xfrm>
            <a:off x="1040414" y="1956016"/>
            <a:ext cx="224100" cy="22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898" y="16387"/>
                </a:moveTo>
                <a:lnTo>
                  <a:pt x="39295" y="16387"/>
                </a:lnTo>
                <a:lnTo>
                  <a:pt x="62202" y="39295"/>
                </a:lnTo>
                <a:lnTo>
                  <a:pt x="74185" y="39295"/>
                </a:lnTo>
                <a:lnTo>
                  <a:pt x="74185" y="52334"/>
                </a:lnTo>
                <a:lnTo>
                  <a:pt x="77356" y="55506"/>
                </a:lnTo>
                <a:lnTo>
                  <a:pt x="96916" y="39295"/>
                </a:lnTo>
                <a:lnTo>
                  <a:pt x="96916" y="75242"/>
                </a:lnTo>
                <a:lnTo>
                  <a:pt x="119823" y="97973"/>
                </a:lnTo>
                <a:lnTo>
                  <a:pt x="119823" y="96916"/>
                </a:lnTo>
                <a:lnTo>
                  <a:pt x="119823" y="28370"/>
                </a:lnTo>
                <a:cubicBezTo>
                  <a:pt x="119823" y="21850"/>
                  <a:pt x="114361" y="16387"/>
                  <a:pt x="108898" y="16387"/>
                </a:cubicBezTo>
                <a:close/>
                <a:moveTo>
                  <a:pt x="7753" y="0"/>
                </a:moveTo>
                <a:lnTo>
                  <a:pt x="0" y="7577"/>
                </a:lnTo>
                <a:lnTo>
                  <a:pt x="11982" y="18502"/>
                </a:lnTo>
                <a:cubicBezTo>
                  <a:pt x="8810" y="20616"/>
                  <a:pt x="5462" y="23964"/>
                  <a:pt x="5462" y="28370"/>
                </a:cubicBezTo>
                <a:lnTo>
                  <a:pt x="5462" y="96916"/>
                </a:lnTo>
                <a:cubicBezTo>
                  <a:pt x="5462" y="102378"/>
                  <a:pt x="10925" y="107841"/>
                  <a:pt x="17444" y="107841"/>
                </a:cubicBezTo>
                <a:lnTo>
                  <a:pt x="101321" y="107841"/>
                </a:lnTo>
                <a:lnTo>
                  <a:pt x="112246" y="119823"/>
                </a:lnTo>
                <a:lnTo>
                  <a:pt x="119823" y="112246"/>
                </a:lnTo>
                <a:lnTo>
                  <a:pt x="7753" y="0"/>
                </a:lnTo>
                <a:close/>
                <a:moveTo>
                  <a:pt x="28370" y="39295"/>
                </a:moveTo>
                <a:lnTo>
                  <a:pt x="32775" y="39295"/>
                </a:lnTo>
                <a:lnTo>
                  <a:pt x="74185" y="81762"/>
                </a:lnTo>
                <a:lnTo>
                  <a:pt x="74185" y="84933"/>
                </a:lnTo>
                <a:lnTo>
                  <a:pt x="28370" y="84933"/>
                </a:lnTo>
                <a:lnTo>
                  <a:pt x="28370" y="392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61"/>
          <p:cNvSpPr/>
          <p:nvPr/>
        </p:nvSpPr>
        <p:spPr>
          <a:xfrm>
            <a:off x="2886014" y="1976396"/>
            <a:ext cx="150000" cy="19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437" y="0"/>
                </a:moveTo>
                <a:lnTo>
                  <a:pt x="0" y="26804"/>
                </a:lnTo>
                <a:lnTo>
                  <a:pt x="26225" y="26804"/>
                </a:lnTo>
                <a:lnTo>
                  <a:pt x="26225" y="73814"/>
                </a:lnTo>
                <a:lnTo>
                  <a:pt x="42649" y="73814"/>
                </a:lnTo>
                <a:lnTo>
                  <a:pt x="42649" y="26804"/>
                </a:lnTo>
                <a:lnTo>
                  <a:pt x="68874" y="26804"/>
                </a:lnTo>
                <a:lnTo>
                  <a:pt x="34437" y="0"/>
                </a:lnTo>
                <a:close/>
                <a:moveTo>
                  <a:pt x="95099" y="92989"/>
                </a:moveTo>
                <a:lnTo>
                  <a:pt x="95099" y="47216"/>
                </a:lnTo>
                <a:lnTo>
                  <a:pt x="77086" y="47216"/>
                </a:lnTo>
                <a:lnTo>
                  <a:pt x="77086" y="92989"/>
                </a:lnTo>
                <a:lnTo>
                  <a:pt x="50860" y="92989"/>
                </a:lnTo>
                <a:lnTo>
                  <a:pt x="85298" y="119793"/>
                </a:lnTo>
                <a:lnTo>
                  <a:pt x="119735" y="92989"/>
                </a:lnTo>
                <a:lnTo>
                  <a:pt x="95099" y="929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61"/>
          <p:cNvSpPr/>
          <p:nvPr/>
        </p:nvSpPr>
        <p:spPr>
          <a:xfrm>
            <a:off x="4508921" y="1956016"/>
            <a:ext cx="192000" cy="22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032" y="0"/>
                </a:moveTo>
                <a:lnTo>
                  <a:pt x="12761" y="0"/>
                </a:lnTo>
                <a:cubicBezTo>
                  <a:pt x="6380" y="0"/>
                  <a:pt x="0" y="4405"/>
                  <a:pt x="0" y="10925"/>
                </a:cubicBezTo>
                <a:lnTo>
                  <a:pt x="0" y="90396"/>
                </a:lnTo>
                <a:cubicBezTo>
                  <a:pt x="0" y="96916"/>
                  <a:pt x="6380" y="102378"/>
                  <a:pt x="12761" y="102378"/>
                </a:cubicBezTo>
                <a:lnTo>
                  <a:pt x="39519" y="102378"/>
                </a:lnTo>
                <a:lnTo>
                  <a:pt x="59897" y="119823"/>
                </a:lnTo>
                <a:lnTo>
                  <a:pt x="80274" y="102378"/>
                </a:lnTo>
                <a:lnTo>
                  <a:pt x="107032" y="102378"/>
                </a:lnTo>
                <a:cubicBezTo>
                  <a:pt x="113413" y="102378"/>
                  <a:pt x="119794" y="96916"/>
                  <a:pt x="119794" y="90396"/>
                </a:cubicBezTo>
                <a:lnTo>
                  <a:pt x="119794" y="10925"/>
                </a:lnTo>
                <a:cubicBezTo>
                  <a:pt x="119794" y="4405"/>
                  <a:pt x="113413" y="0"/>
                  <a:pt x="107032" y="0"/>
                </a:cubicBezTo>
                <a:close/>
                <a:moveTo>
                  <a:pt x="66277" y="90396"/>
                </a:moveTo>
                <a:lnTo>
                  <a:pt x="53516" y="90396"/>
                </a:lnTo>
                <a:lnTo>
                  <a:pt x="53516" y="79471"/>
                </a:lnTo>
                <a:lnTo>
                  <a:pt x="66277" y="79471"/>
                </a:lnTo>
                <a:lnTo>
                  <a:pt x="66277" y="90396"/>
                </a:lnTo>
                <a:close/>
                <a:moveTo>
                  <a:pt x="80274" y="46872"/>
                </a:moveTo>
                <a:lnTo>
                  <a:pt x="75128" y="52334"/>
                </a:lnTo>
                <a:cubicBezTo>
                  <a:pt x="68747" y="56563"/>
                  <a:pt x="66277" y="59911"/>
                  <a:pt x="66277" y="67488"/>
                </a:cubicBezTo>
                <a:lnTo>
                  <a:pt x="53516" y="67488"/>
                </a:lnTo>
                <a:lnTo>
                  <a:pt x="53516" y="65374"/>
                </a:lnTo>
                <a:cubicBezTo>
                  <a:pt x="53516" y="58854"/>
                  <a:pt x="55986" y="53392"/>
                  <a:pt x="61132" y="48986"/>
                </a:cubicBezTo>
                <a:lnTo>
                  <a:pt x="68747" y="41409"/>
                </a:lnTo>
                <a:cubicBezTo>
                  <a:pt x="71423" y="40352"/>
                  <a:pt x="72658" y="37004"/>
                  <a:pt x="72658" y="33832"/>
                </a:cubicBezTo>
                <a:cubicBezTo>
                  <a:pt x="72658" y="27312"/>
                  <a:pt x="67512" y="22907"/>
                  <a:pt x="59897" y="22907"/>
                </a:cubicBezTo>
                <a:cubicBezTo>
                  <a:pt x="52281" y="22907"/>
                  <a:pt x="47135" y="27312"/>
                  <a:pt x="47135" y="33832"/>
                </a:cubicBezTo>
                <a:lnTo>
                  <a:pt x="33138" y="33832"/>
                </a:lnTo>
                <a:cubicBezTo>
                  <a:pt x="33138" y="21850"/>
                  <a:pt x="45283" y="10925"/>
                  <a:pt x="59897" y="10925"/>
                </a:cubicBezTo>
                <a:cubicBezTo>
                  <a:pt x="74511" y="10925"/>
                  <a:pt x="86655" y="21850"/>
                  <a:pt x="86655" y="33832"/>
                </a:cubicBezTo>
                <a:cubicBezTo>
                  <a:pt x="86655" y="39295"/>
                  <a:pt x="83979" y="43524"/>
                  <a:pt x="80274" y="468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61"/>
          <p:cNvSpPr/>
          <p:nvPr/>
        </p:nvSpPr>
        <p:spPr>
          <a:xfrm>
            <a:off x="6024117" y="1966206"/>
            <a:ext cx="212400" cy="21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260" y="0"/>
                </a:moveTo>
                <a:lnTo>
                  <a:pt x="11552" y="0"/>
                </a:lnTo>
                <a:cubicBezTo>
                  <a:pt x="4658" y="0"/>
                  <a:pt x="0" y="5723"/>
                  <a:pt x="0" y="11446"/>
                </a:cubicBezTo>
                <a:lnTo>
                  <a:pt x="0" y="119815"/>
                </a:lnTo>
                <a:lnTo>
                  <a:pt x="24223" y="95815"/>
                </a:lnTo>
                <a:lnTo>
                  <a:pt x="108260" y="95815"/>
                </a:lnTo>
                <a:cubicBezTo>
                  <a:pt x="114037" y="95815"/>
                  <a:pt x="119813" y="90092"/>
                  <a:pt x="119813" y="83261"/>
                </a:cubicBezTo>
                <a:lnTo>
                  <a:pt x="119813" y="11446"/>
                </a:lnTo>
                <a:cubicBezTo>
                  <a:pt x="119813" y="5723"/>
                  <a:pt x="114037" y="0"/>
                  <a:pt x="108260" y="0"/>
                </a:cubicBezTo>
                <a:close/>
                <a:moveTo>
                  <a:pt x="95590" y="71815"/>
                </a:moveTo>
                <a:lnTo>
                  <a:pt x="24223" y="71815"/>
                </a:lnTo>
                <a:lnTo>
                  <a:pt x="24223" y="59261"/>
                </a:lnTo>
                <a:lnTo>
                  <a:pt x="95590" y="59261"/>
                </a:lnTo>
                <a:lnTo>
                  <a:pt x="95590" y="71815"/>
                </a:lnTo>
                <a:close/>
                <a:moveTo>
                  <a:pt x="95590" y="53538"/>
                </a:moveTo>
                <a:lnTo>
                  <a:pt x="24223" y="53538"/>
                </a:lnTo>
                <a:lnTo>
                  <a:pt x="24223" y="42276"/>
                </a:lnTo>
                <a:lnTo>
                  <a:pt x="95590" y="42276"/>
                </a:lnTo>
                <a:lnTo>
                  <a:pt x="95590" y="53538"/>
                </a:lnTo>
                <a:close/>
                <a:moveTo>
                  <a:pt x="95590" y="35446"/>
                </a:moveTo>
                <a:lnTo>
                  <a:pt x="24223" y="35446"/>
                </a:lnTo>
                <a:lnTo>
                  <a:pt x="24223" y="24000"/>
                </a:lnTo>
                <a:lnTo>
                  <a:pt x="95590" y="24000"/>
                </a:lnTo>
                <a:lnTo>
                  <a:pt x="95590" y="3544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61"/>
          <p:cNvSpPr/>
          <p:nvPr/>
        </p:nvSpPr>
        <p:spPr>
          <a:xfrm>
            <a:off x="7603358" y="1966206"/>
            <a:ext cx="212400" cy="21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447" y="0"/>
                </a:moveTo>
                <a:lnTo>
                  <a:pt x="11552" y="0"/>
                </a:lnTo>
                <a:cubicBezTo>
                  <a:pt x="4658" y="0"/>
                  <a:pt x="0" y="5723"/>
                  <a:pt x="0" y="11446"/>
                </a:cubicBezTo>
                <a:lnTo>
                  <a:pt x="0" y="119815"/>
                </a:lnTo>
                <a:lnTo>
                  <a:pt x="24223" y="95815"/>
                </a:lnTo>
                <a:lnTo>
                  <a:pt x="108447" y="95815"/>
                </a:lnTo>
                <a:cubicBezTo>
                  <a:pt x="114037" y="95815"/>
                  <a:pt x="119813" y="90092"/>
                  <a:pt x="119813" y="83261"/>
                </a:cubicBezTo>
                <a:lnTo>
                  <a:pt x="119813" y="11446"/>
                </a:lnTo>
                <a:cubicBezTo>
                  <a:pt x="119813" y="5723"/>
                  <a:pt x="114037" y="0"/>
                  <a:pt x="108447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61"/>
          <p:cNvSpPr/>
          <p:nvPr/>
        </p:nvSpPr>
        <p:spPr>
          <a:xfrm>
            <a:off x="2814184" y="3239696"/>
            <a:ext cx="259200" cy="19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946" y="92871"/>
                </a:moveTo>
                <a:cubicBezTo>
                  <a:pt x="102748" y="74653"/>
                  <a:pt x="81526" y="63564"/>
                  <a:pt x="59389" y="63564"/>
                </a:cubicBezTo>
                <a:cubicBezTo>
                  <a:pt x="37251" y="63564"/>
                  <a:pt x="16946" y="74653"/>
                  <a:pt x="1832" y="92871"/>
                </a:cubicBezTo>
                <a:cubicBezTo>
                  <a:pt x="916" y="94257"/>
                  <a:pt x="0" y="95445"/>
                  <a:pt x="0" y="97821"/>
                </a:cubicBezTo>
                <a:cubicBezTo>
                  <a:pt x="0" y="100396"/>
                  <a:pt x="916" y="101584"/>
                  <a:pt x="1832" y="102772"/>
                </a:cubicBezTo>
                <a:lnTo>
                  <a:pt x="14045" y="118613"/>
                </a:lnTo>
                <a:cubicBezTo>
                  <a:pt x="14961" y="119801"/>
                  <a:pt x="16488" y="119801"/>
                  <a:pt x="17862" y="119801"/>
                </a:cubicBezTo>
                <a:cubicBezTo>
                  <a:pt x="19236" y="119801"/>
                  <a:pt x="19694" y="119801"/>
                  <a:pt x="20763" y="118613"/>
                </a:cubicBezTo>
                <a:cubicBezTo>
                  <a:pt x="25343" y="113861"/>
                  <a:pt x="29160" y="108910"/>
                  <a:pt x="34809" y="106336"/>
                </a:cubicBezTo>
                <a:cubicBezTo>
                  <a:pt x="35725" y="105148"/>
                  <a:pt x="37709" y="102772"/>
                  <a:pt x="37709" y="100396"/>
                </a:cubicBezTo>
                <a:lnTo>
                  <a:pt x="37709" y="80792"/>
                </a:lnTo>
                <a:cubicBezTo>
                  <a:pt x="44274" y="77029"/>
                  <a:pt x="51908" y="75841"/>
                  <a:pt x="60305" y="75841"/>
                </a:cubicBezTo>
                <a:cubicBezTo>
                  <a:pt x="67938" y="75841"/>
                  <a:pt x="75419" y="78217"/>
                  <a:pt x="82900" y="80792"/>
                </a:cubicBezTo>
                <a:lnTo>
                  <a:pt x="82900" y="100396"/>
                </a:lnTo>
                <a:cubicBezTo>
                  <a:pt x="82900" y="102772"/>
                  <a:pt x="83969" y="105148"/>
                  <a:pt x="85801" y="106336"/>
                </a:cubicBezTo>
                <a:cubicBezTo>
                  <a:pt x="90534" y="108910"/>
                  <a:pt x="95267" y="113861"/>
                  <a:pt x="99083" y="118613"/>
                </a:cubicBezTo>
                <a:cubicBezTo>
                  <a:pt x="100000" y="119801"/>
                  <a:pt x="101374" y="119801"/>
                  <a:pt x="102748" y="119801"/>
                </a:cubicBezTo>
                <a:cubicBezTo>
                  <a:pt x="104274" y="119801"/>
                  <a:pt x="104732" y="119801"/>
                  <a:pt x="105648" y="118613"/>
                </a:cubicBezTo>
                <a:lnTo>
                  <a:pt x="117862" y="102772"/>
                </a:lnTo>
                <a:cubicBezTo>
                  <a:pt x="119847" y="101584"/>
                  <a:pt x="119847" y="100396"/>
                  <a:pt x="119847" y="97821"/>
                </a:cubicBezTo>
                <a:cubicBezTo>
                  <a:pt x="118778" y="95445"/>
                  <a:pt x="117862" y="94257"/>
                  <a:pt x="116946" y="92871"/>
                </a:cubicBezTo>
                <a:close/>
                <a:moveTo>
                  <a:pt x="104732" y="26930"/>
                </a:moveTo>
                <a:lnTo>
                  <a:pt x="98015" y="18217"/>
                </a:lnTo>
                <a:lnTo>
                  <a:pt x="80152" y="40396"/>
                </a:lnTo>
                <a:lnTo>
                  <a:pt x="87633" y="50099"/>
                </a:lnTo>
                <a:cubicBezTo>
                  <a:pt x="87633" y="48910"/>
                  <a:pt x="103664" y="26930"/>
                  <a:pt x="104732" y="26930"/>
                </a:cubicBezTo>
                <a:close/>
                <a:moveTo>
                  <a:pt x="64122" y="0"/>
                </a:moveTo>
                <a:lnTo>
                  <a:pt x="54656" y="0"/>
                </a:lnTo>
                <a:lnTo>
                  <a:pt x="54656" y="31683"/>
                </a:lnTo>
                <a:lnTo>
                  <a:pt x="64122" y="31683"/>
                </a:lnTo>
                <a:lnTo>
                  <a:pt x="64122" y="0"/>
                </a:lnTo>
                <a:close/>
                <a:moveTo>
                  <a:pt x="32061" y="48910"/>
                </a:moveTo>
                <a:lnTo>
                  <a:pt x="38625" y="40396"/>
                </a:lnTo>
                <a:lnTo>
                  <a:pt x="21679" y="17029"/>
                </a:lnTo>
                <a:lnTo>
                  <a:pt x="14045" y="26930"/>
                </a:lnTo>
                <a:cubicBezTo>
                  <a:pt x="14961" y="26930"/>
                  <a:pt x="32061" y="48910"/>
                  <a:pt x="32061" y="4891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61"/>
          <p:cNvSpPr/>
          <p:nvPr/>
        </p:nvSpPr>
        <p:spPr>
          <a:xfrm>
            <a:off x="1058300" y="3239646"/>
            <a:ext cx="192000" cy="19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9072" y="78969"/>
                </a:moveTo>
                <a:cubicBezTo>
                  <a:pt x="86597" y="77731"/>
                  <a:pt x="84123" y="78969"/>
                  <a:pt x="82680" y="80206"/>
                </a:cubicBezTo>
                <a:lnTo>
                  <a:pt x="67422" y="95463"/>
                </a:lnTo>
                <a:cubicBezTo>
                  <a:pt x="49690" y="85360"/>
                  <a:pt x="34432" y="70103"/>
                  <a:pt x="24123" y="50927"/>
                </a:cubicBezTo>
                <a:lnTo>
                  <a:pt x="38144" y="35670"/>
                </a:lnTo>
                <a:cubicBezTo>
                  <a:pt x="40618" y="34226"/>
                  <a:pt x="40618" y="31752"/>
                  <a:pt x="39381" y="29278"/>
                </a:cubicBezTo>
                <a:cubicBezTo>
                  <a:pt x="38144" y="22886"/>
                  <a:pt x="36907" y="14020"/>
                  <a:pt x="36907" y="6391"/>
                </a:cubicBezTo>
                <a:cubicBezTo>
                  <a:pt x="36907" y="2474"/>
                  <a:pt x="34432" y="0"/>
                  <a:pt x="29278" y="0"/>
                </a:cubicBezTo>
                <a:lnTo>
                  <a:pt x="6391" y="0"/>
                </a:lnTo>
                <a:cubicBezTo>
                  <a:pt x="2474" y="0"/>
                  <a:pt x="0" y="2474"/>
                  <a:pt x="0" y="6391"/>
                </a:cubicBezTo>
                <a:cubicBezTo>
                  <a:pt x="0" y="68659"/>
                  <a:pt x="50927" y="119793"/>
                  <a:pt x="113402" y="119793"/>
                </a:cubicBezTo>
                <a:cubicBezTo>
                  <a:pt x="117113" y="119793"/>
                  <a:pt x="119793" y="117113"/>
                  <a:pt x="119793" y="113402"/>
                </a:cubicBezTo>
                <a:lnTo>
                  <a:pt x="119793" y="89072"/>
                </a:lnTo>
                <a:cubicBezTo>
                  <a:pt x="119793" y="85360"/>
                  <a:pt x="117113" y="82680"/>
                  <a:pt x="113402" y="82680"/>
                </a:cubicBezTo>
                <a:cubicBezTo>
                  <a:pt x="104536" y="82680"/>
                  <a:pt x="96701" y="81443"/>
                  <a:pt x="89072" y="7896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61"/>
          <p:cNvSpPr/>
          <p:nvPr/>
        </p:nvSpPr>
        <p:spPr>
          <a:xfrm>
            <a:off x="4480493" y="3290902"/>
            <a:ext cx="213900" cy="21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369" y="0"/>
                </a:moveTo>
                <a:lnTo>
                  <a:pt x="12553" y="0"/>
                </a:lnTo>
                <a:cubicBezTo>
                  <a:pt x="5723" y="0"/>
                  <a:pt x="0" y="4472"/>
                  <a:pt x="0" y="11552"/>
                </a:cubicBezTo>
                <a:lnTo>
                  <a:pt x="0" y="119813"/>
                </a:lnTo>
                <a:lnTo>
                  <a:pt x="24000" y="95590"/>
                </a:lnTo>
                <a:lnTo>
                  <a:pt x="108369" y="95590"/>
                </a:lnTo>
                <a:cubicBezTo>
                  <a:pt x="114092" y="95590"/>
                  <a:pt x="119815" y="89813"/>
                  <a:pt x="119815" y="84037"/>
                </a:cubicBezTo>
                <a:lnTo>
                  <a:pt x="119815" y="11552"/>
                </a:lnTo>
                <a:cubicBezTo>
                  <a:pt x="119815" y="4472"/>
                  <a:pt x="114092" y="0"/>
                  <a:pt x="108369" y="0"/>
                </a:cubicBezTo>
                <a:close/>
                <a:moveTo>
                  <a:pt x="42276" y="54037"/>
                </a:moveTo>
                <a:lnTo>
                  <a:pt x="30830" y="54037"/>
                </a:lnTo>
                <a:lnTo>
                  <a:pt x="30830" y="41366"/>
                </a:lnTo>
                <a:lnTo>
                  <a:pt x="42276" y="41366"/>
                </a:lnTo>
                <a:lnTo>
                  <a:pt x="42276" y="54037"/>
                </a:lnTo>
                <a:close/>
                <a:moveTo>
                  <a:pt x="66276" y="54037"/>
                </a:moveTo>
                <a:lnTo>
                  <a:pt x="54830" y="54037"/>
                </a:lnTo>
                <a:lnTo>
                  <a:pt x="54830" y="41366"/>
                </a:lnTo>
                <a:lnTo>
                  <a:pt x="66276" y="41366"/>
                </a:lnTo>
                <a:lnTo>
                  <a:pt x="66276" y="54037"/>
                </a:lnTo>
                <a:close/>
                <a:moveTo>
                  <a:pt x="90092" y="54037"/>
                </a:moveTo>
                <a:lnTo>
                  <a:pt x="77538" y="54037"/>
                </a:lnTo>
                <a:lnTo>
                  <a:pt x="77538" y="41366"/>
                </a:lnTo>
                <a:lnTo>
                  <a:pt x="90092" y="41366"/>
                </a:lnTo>
                <a:lnTo>
                  <a:pt x="90092" y="540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61"/>
          <p:cNvSpPr/>
          <p:nvPr/>
        </p:nvSpPr>
        <p:spPr>
          <a:xfrm>
            <a:off x="6044495" y="3331661"/>
            <a:ext cx="257700" cy="11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307" y="0"/>
                </a:moveTo>
                <a:cubicBezTo>
                  <a:pt x="77076" y="0"/>
                  <a:pt x="64615" y="27000"/>
                  <a:pt x="64615" y="60000"/>
                </a:cubicBezTo>
                <a:cubicBezTo>
                  <a:pt x="64615" y="74333"/>
                  <a:pt x="67538" y="86666"/>
                  <a:pt x="71384" y="97000"/>
                </a:cubicBezTo>
                <a:lnTo>
                  <a:pt x="48461" y="97000"/>
                </a:lnTo>
                <a:cubicBezTo>
                  <a:pt x="52307" y="86666"/>
                  <a:pt x="55076" y="74333"/>
                  <a:pt x="55076" y="60000"/>
                </a:cubicBezTo>
                <a:cubicBezTo>
                  <a:pt x="55076" y="27000"/>
                  <a:pt x="42307" y="0"/>
                  <a:pt x="27538" y="0"/>
                </a:cubicBezTo>
                <a:cubicBezTo>
                  <a:pt x="12769" y="0"/>
                  <a:pt x="0" y="27000"/>
                  <a:pt x="0" y="60000"/>
                </a:cubicBezTo>
                <a:cubicBezTo>
                  <a:pt x="0" y="92666"/>
                  <a:pt x="12307" y="119666"/>
                  <a:pt x="27538" y="119666"/>
                </a:cubicBezTo>
                <a:lnTo>
                  <a:pt x="92307" y="119666"/>
                </a:lnTo>
                <a:cubicBezTo>
                  <a:pt x="106461" y="119666"/>
                  <a:pt x="119846" y="92666"/>
                  <a:pt x="119846" y="60000"/>
                </a:cubicBezTo>
                <a:cubicBezTo>
                  <a:pt x="119846" y="27000"/>
                  <a:pt x="106461" y="0"/>
                  <a:pt x="92307" y="0"/>
                </a:cubicBezTo>
                <a:close/>
                <a:moveTo>
                  <a:pt x="27538" y="97000"/>
                </a:moveTo>
                <a:cubicBezTo>
                  <a:pt x="18000" y="97000"/>
                  <a:pt x="10461" y="80333"/>
                  <a:pt x="10461" y="60000"/>
                </a:cubicBezTo>
                <a:cubicBezTo>
                  <a:pt x="10461" y="39333"/>
                  <a:pt x="18000" y="22666"/>
                  <a:pt x="27538" y="22666"/>
                </a:cubicBezTo>
                <a:cubicBezTo>
                  <a:pt x="37076" y="22666"/>
                  <a:pt x="44769" y="39333"/>
                  <a:pt x="44769" y="60000"/>
                </a:cubicBezTo>
                <a:cubicBezTo>
                  <a:pt x="44769" y="80333"/>
                  <a:pt x="37076" y="97000"/>
                  <a:pt x="27538" y="97000"/>
                </a:cubicBezTo>
                <a:close/>
                <a:moveTo>
                  <a:pt x="92307" y="97000"/>
                </a:moveTo>
                <a:cubicBezTo>
                  <a:pt x="82769" y="97000"/>
                  <a:pt x="74153" y="80333"/>
                  <a:pt x="74153" y="60000"/>
                </a:cubicBezTo>
                <a:cubicBezTo>
                  <a:pt x="74153" y="39333"/>
                  <a:pt x="82769" y="22666"/>
                  <a:pt x="92307" y="22666"/>
                </a:cubicBezTo>
                <a:cubicBezTo>
                  <a:pt x="101692" y="22666"/>
                  <a:pt x="109384" y="39333"/>
                  <a:pt x="109384" y="60000"/>
                </a:cubicBezTo>
                <a:cubicBezTo>
                  <a:pt x="109384" y="80333"/>
                  <a:pt x="101692" y="97000"/>
                  <a:pt x="92307" y="97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2"/>
          <p:cNvSpPr/>
          <p:nvPr/>
        </p:nvSpPr>
        <p:spPr>
          <a:xfrm>
            <a:off x="1491260" y="1597584"/>
            <a:ext cx="179700" cy="1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60" y="23762"/>
                </a:moveTo>
                <a:lnTo>
                  <a:pt x="92455" y="0"/>
                </a:lnTo>
                <a:lnTo>
                  <a:pt x="84311" y="9029"/>
                </a:lnTo>
                <a:lnTo>
                  <a:pt x="111856" y="31603"/>
                </a:lnTo>
                <a:lnTo>
                  <a:pt x="119760" y="23762"/>
                </a:lnTo>
                <a:close/>
                <a:moveTo>
                  <a:pt x="35449" y="9029"/>
                </a:moveTo>
                <a:lnTo>
                  <a:pt x="27305" y="1188"/>
                </a:lnTo>
                <a:lnTo>
                  <a:pt x="0" y="23762"/>
                </a:lnTo>
                <a:lnTo>
                  <a:pt x="8143" y="31603"/>
                </a:lnTo>
                <a:lnTo>
                  <a:pt x="35449" y="9029"/>
                </a:lnTo>
                <a:close/>
                <a:moveTo>
                  <a:pt x="62754" y="37306"/>
                </a:moveTo>
                <a:lnTo>
                  <a:pt x="53652" y="37306"/>
                </a:lnTo>
                <a:lnTo>
                  <a:pt x="53652" y="72475"/>
                </a:lnTo>
                <a:lnTo>
                  <a:pt x="82155" y="89346"/>
                </a:lnTo>
                <a:lnTo>
                  <a:pt x="86706" y="82455"/>
                </a:lnTo>
                <a:lnTo>
                  <a:pt x="62754" y="67960"/>
                </a:lnTo>
                <a:lnTo>
                  <a:pt x="62754" y="37306"/>
                </a:lnTo>
                <a:close/>
                <a:moveTo>
                  <a:pt x="59401" y="13544"/>
                </a:moveTo>
                <a:cubicBezTo>
                  <a:pt x="29700" y="13544"/>
                  <a:pt x="5748" y="37306"/>
                  <a:pt x="5748" y="66772"/>
                </a:cubicBezTo>
                <a:cubicBezTo>
                  <a:pt x="5748" y="96237"/>
                  <a:pt x="29221" y="119762"/>
                  <a:pt x="59401" y="119762"/>
                </a:cubicBezTo>
                <a:cubicBezTo>
                  <a:pt x="89580" y="119762"/>
                  <a:pt x="112814" y="96237"/>
                  <a:pt x="112814" y="66772"/>
                </a:cubicBezTo>
                <a:cubicBezTo>
                  <a:pt x="112814" y="37306"/>
                  <a:pt x="90059" y="13544"/>
                  <a:pt x="59401" y="13544"/>
                </a:cubicBezTo>
                <a:close/>
                <a:moveTo>
                  <a:pt x="59401" y="107405"/>
                </a:moveTo>
                <a:cubicBezTo>
                  <a:pt x="36646" y="107405"/>
                  <a:pt x="18203" y="89821"/>
                  <a:pt x="18203" y="66772"/>
                </a:cubicBezTo>
                <a:cubicBezTo>
                  <a:pt x="18203" y="43485"/>
                  <a:pt x="35928" y="24950"/>
                  <a:pt x="59401" y="24950"/>
                </a:cubicBezTo>
                <a:cubicBezTo>
                  <a:pt x="82634" y="24950"/>
                  <a:pt x="101556" y="43485"/>
                  <a:pt x="101556" y="66772"/>
                </a:cubicBezTo>
                <a:cubicBezTo>
                  <a:pt x="101556" y="89821"/>
                  <a:pt x="83353" y="107405"/>
                  <a:pt x="59401" y="10740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62"/>
          <p:cNvSpPr/>
          <p:nvPr/>
        </p:nvSpPr>
        <p:spPr>
          <a:xfrm>
            <a:off x="2916997" y="1600739"/>
            <a:ext cx="176700" cy="17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26612" y="0"/>
                  <a:pt x="0" y="26880"/>
                  <a:pt x="0" y="59280"/>
                </a:cubicBezTo>
                <a:cubicBezTo>
                  <a:pt x="0" y="91920"/>
                  <a:pt x="26612" y="119760"/>
                  <a:pt x="60000" y="119760"/>
                </a:cubicBezTo>
                <a:cubicBezTo>
                  <a:pt x="93387" y="119760"/>
                  <a:pt x="119758" y="91920"/>
                  <a:pt x="119758" y="59280"/>
                </a:cubicBezTo>
                <a:cubicBezTo>
                  <a:pt x="119758" y="26880"/>
                  <a:pt x="93387" y="0"/>
                  <a:pt x="60000" y="0"/>
                </a:cubicBezTo>
                <a:close/>
                <a:moveTo>
                  <a:pt x="60000" y="107280"/>
                </a:moveTo>
                <a:cubicBezTo>
                  <a:pt x="33387" y="107280"/>
                  <a:pt x="11612" y="85680"/>
                  <a:pt x="11612" y="59280"/>
                </a:cubicBezTo>
                <a:cubicBezTo>
                  <a:pt x="11612" y="33120"/>
                  <a:pt x="33387" y="12480"/>
                  <a:pt x="60000" y="12480"/>
                </a:cubicBezTo>
                <a:cubicBezTo>
                  <a:pt x="86370" y="12480"/>
                  <a:pt x="108145" y="33120"/>
                  <a:pt x="108145" y="59280"/>
                </a:cubicBezTo>
                <a:cubicBezTo>
                  <a:pt x="108145" y="85680"/>
                  <a:pt x="86370" y="107280"/>
                  <a:pt x="60000" y="1072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62"/>
          <p:cNvSpPr/>
          <p:nvPr/>
        </p:nvSpPr>
        <p:spPr>
          <a:xfrm>
            <a:off x="2997431" y="1643327"/>
            <a:ext cx="53700" cy="8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810" y="0"/>
                </a:moveTo>
                <a:lnTo>
                  <a:pt x="0" y="0"/>
                </a:lnTo>
                <a:lnTo>
                  <a:pt x="0" y="79826"/>
                </a:lnTo>
                <a:lnTo>
                  <a:pt x="103783" y="119478"/>
                </a:lnTo>
                <a:lnTo>
                  <a:pt x="119189" y="104347"/>
                </a:lnTo>
                <a:lnTo>
                  <a:pt x="30810" y="69913"/>
                </a:lnTo>
                <a:lnTo>
                  <a:pt x="3081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62"/>
          <p:cNvSpPr/>
          <p:nvPr/>
        </p:nvSpPr>
        <p:spPr>
          <a:xfrm>
            <a:off x="4341158" y="1597584"/>
            <a:ext cx="176700" cy="1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596" y="9029"/>
                </a:moveTo>
                <a:lnTo>
                  <a:pt x="27580" y="1188"/>
                </a:lnTo>
                <a:lnTo>
                  <a:pt x="0" y="23762"/>
                </a:lnTo>
                <a:lnTo>
                  <a:pt x="6774" y="31603"/>
                </a:lnTo>
                <a:lnTo>
                  <a:pt x="34596" y="9029"/>
                </a:lnTo>
                <a:close/>
                <a:moveTo>
                  <a:pt x="119758" y="23762"/>
                </a:moveTo>
                <a:lnTo>
                  <a:pt x="92177" y="0"/>
                </a:lnTo>
                <a:lnTo>
                  <a:pt x="83951" y="9029"/>
                </a:lnTo>
                <a:lnTo>
                  <a:pt x="111774" y="31603"/>
                </a:lnTo>
                <a:lnTo>
                  <a:pt x="119758" y="23762"/>
                </a:lnTo>
                <a:close/>
                <a:moveTo>
                  <a:pt x="59758" y="13544"/>
                </a:moveTo>
                <a:cubicBezTo>
                  <a:pt x="30000" y="13544"/>
                  <a:pt x="5806" y="37306"/>
                  <a:pt x="5806" y="66772"/>
                </a:cubicBezTo>
                <a:cubicBezTo>
                  <a:pt x="5806" y="96237"/>
                  <a:pt x="30000" y="119762"/>
                  <a:pt x="59758" y="119762"/>
                </a:cubicBezTo>
                <a:cubicBezTo>
                  <a:pt x="89758" y="119762"/>
                  <a:pt x="113951" y="96237"/>
                  <a:pt x="113951" y="66772"/>
                </a:cubicBezTo>
                <a:cubicBezTo>
                  <a:pt x="113951" y="37306"/>
                  <a:pt x="89758" y="13544"/>
                  <a:pt x="59758" y="13544"/>
                </a:cubicBezTo>
                <a:close/>
                <a:moveTo>
                  <a:pt x="59758" y="107405"/>
                </a:moveTo>
                <a:cubicBezTo>
                  <a:pt x="36774" y="107405"/>
                  <a:pt x="17177" y="89821"/>
                  <a:pt x="17177" y="66772"/>
                </a:cubicBezTo>
                <a:cubicBezTo>
                  <a:pt x="17177" y="43485"/>
                  <a:pt x="36774" y="24950"/>
                  <a:pt x="59758" y="24950"/>
                </a:cubicBezTo>
                <a:cubicBezTo>
                  <a:pt x="82983" y="24950"/>
                  <a:pt x="102580" y="43485"/>
                  <a:pt x="102580" y="66772"/>
                </a:cubicBezTo>
                <a:cubicBezTo>
                  <a:pt x="102580" y="89821"/>
                  <a:pt x="82983" y="107405"/>
                  <a:pt x="59758" y="107405"/>
                </a:cubicBezTo>
                <a:close/>
                <a:moveTo>
                  <a:pt x="65564" y="43009"/>
                </a:moveTo>
                <a:lnTo>
                  <a:pt x="54193" y="43009"/>
                </a:lnTo>
                <a:lnTo>
                  <a:pt x="54193" y="59881"/>
                </a:lnTo>
                <a:lnTo>
                  <a:pt x="35564" y="59881"/>
                </a:lnTo>
                <a:lnTo>
                  <a:pt x="35564" y="72475"/>
                </a:lnTo>
                <a:lnTo>
                  <a:pt x="54193" y="72475"/>
                </a:lnTo>
                <a:lnTo>
                  <a:pt x="54193" y="90534"/>
                </a:lnTo>
                <a:lnTo>
                  <a:pt x="65564" y="90534"/>
                </a:lnTo>
                <a:lnTo>
                  <a:pt x="65564" y="72475"/>
                </a:lnTo>
                <a:lnTo>
                  <a:pt x="83951" y="72475"/>
                </a:lnTo>
                <a:lnTo>
                  <a:pt x="83951" y="59881"/>
                </a:lnTo>
                <a:lnTo>
                  <a:pt x="65564" y="59881"/>
                </a:lnTo>
                <a:lnTo>
                  <a:pt x="65564" y="430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62"/>
          <p:cNvSpPr/>
          <p:nvPr/>
        </p:nvSpPr>
        <p:spPr>
          <a:xfrm>
            <a:off x="5765317" y="1600739"/>
            <a:ext cx="170400" cy="17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9433" y="42240"/>
                </a:moveTo>
                <a:lnTo>
                  <a:pt x="69433" y="9120"/>
                </a:lnTo>
                <a:cubicBezTo>
                  <a:pt x="69433" y="4560"/>
                  <a:pt x="64654" y="0"/>
                  <a:pt x="59874" y="0"/>
                </a:cubicBezTo>
                <a:cubicBezTo>
                  <a:pt x="55094" y="0"/>
                  <a:pt x="50314" y="4560"/>
                  <a:pt x="50314" y="9120"/>
                </a:cubicBezTo>
                <a:lnTo>
                  <a:pt x="50314" y="30720"/>
                </a:lnTo>
                <a:lnTo>
                  <a:pt x="99371" y="77520"/>
                </a:lnTo>
                <a:lnTo>
                  <a:pt x="119748" y="83280"/>
                </a:lnTo>
                <a:lnTo>
                  <a:pt x="119748" y="72000"/>
                </a:lnTo>
                <a:lnTo>
                  <a:pt x="69433" y="42240"/>
                </a:lnTo>
                <a:close/>
                <a:moveTo>
                  <a:pt x="7295" y="19440"/>
                </a:moveTo>
                <a:lnTo>
                  <a:pt x="38238" y="50160"/>
                </a:lnTo>
                <a:lnTo>
                  <a:pt x="0" y="72000"/>
                </a:lnTo>
                <a:lnTo>
                  <a:pt x="0" y="83280"/>
                </a:lnTo>
                <a:lnTo>
                  <a:pt x="50314" y="68400"/>
                </a:lnTo>
                <a:lnTo>
                  <a:pt x="50314" y="101520"/>
                </a:lnTo>
                <a:lnTo>
                  <a:pt x="38238" y="110640"/>
                </a:lnTo>
                <a:lnTo>
                  <a:pt x="38238" y="119760"/>
                </a:lnTo>
                <a:lnTo>
                  <a:pt x="59874" y="114240"/>
                </a:lnTo>
                <a:lnTo>
                  <a:pt x="81509" y="119760"/>
                </a:lnTo>
                <a:lnTo>
                  <a:pt x="81509" y="110640"/>
                </a:lnTo>
                <a:lnTo>
                  <a:pt x="69433" y="101520"/>
                </a:lnTo>
                <a:lnTo>
                  <a:pt x="69433" y="79920"/>
                </a:lnTo>
                <a:lnTo>
                  <a:pt x="105408" y="114240"/>
                </a:lnTo>
                <a:lnTo>
                  <a:pt x="113710" y="106080"/>
                </a:lnTo>
                <a:lnTo>
                  <a:pt x="14339" y="12480"/>
                </a:lnTo>
                <a:lnTo>
                  <a:pt x="7295" y="194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62"/>
          <p:cNvSpPr/>
          <p:nvPr/>
        </p:nvSpPr>
        <p:spPr>
          <a:xfrm>
            <a:off x="7198940" y="1600739"/>
            <a:ext cx="170400" cy="17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48" y="83280"/>
                </a:moveTo>
                <a:lnTo>
                  <a:pt x="119748" y="72000"/>
                </a:lnTo>
                <a:lnTo>
                  <a:pt x="69433" y="42240"/>
                </a:lnTo>
                <a:lnTo>
                  <a:pt x="69433" y="9120"/>
                </a:lnTo>
                <a:cubicBezTo>
                  <a:pt x="69433" y="4560"/>
                  <a:pt x="64654" y="0"/>
                  <a:pt x="59874" y="0"/>
                </a:cubicBezTo>
                <a:cubicBezTo>
                  <a:pt x="55094" y="0"/>
                  <a:pt x="50314" y="4560"/>
                  <a:pt x="50314" y="9120"/>
                </a:cubicBezTo>
                <a:lnTo>
                  <a:pt x="50314" y="42240"/>
                </a:lnTo>
                <a:lnTo>
                  <a:pt x="0" y="72000"/>
                </a:lnTo>
                <a:lnTo>
                  <a:pt x="0" y="83280"/>
                </a:lnTo>
                <a:lnTo>
                  <a:pt x="50314" y="68400"/>
                </a:lnTo>
                <a:lnTo>
                  <a:pt x="50314" y="101520"/>
                </a:lnTo>
                <a:lnTo>
                  <a:pt x="38238" y="110640"/>
                </a:lnTo>
                <a:lnTo>
                  <a:pt x="38238" y="119760"/>
                </a:lnTo>
                <a:lnTo>
                  <a:pt x="59874" y="114240"/>
                </a:lnTo>
                <a:lnTo>
                  <a:pt x="81257" y="119760"/>
                </a:lnTo>
                <a:lnTo>
                  <a:pt x="81257" y="110640"/>
                </a:lnTo>
                <a:lnTo>
                  <a:pt x="69433" y="101520"/>
                </a:lnTo>
                <a:lnTo>
                  <a:pt x="69433" y="68400"/>
                </a:lnTo>
                <a:lnTo>
                  <a:pt x="119748" y="8328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62"/>
          <p:cNvSpPr/>
          <p:nvPr/>
        </p:nvSpPr>
        <p:spPr>
          <a:xfrm>
            <a:off x="1510186" y="2624437"/>
            <a:ext cx="111900" cy="17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19" y="33387"/>
                </a:moveTo>
                <a:lnTo>
                  <a:pt x="65142" y="0"/>
                </a:lnTo>
                <a:lnTo>
                  <a:pt x="56000" y="0"/>
                </a:lnTo>
                <a:lnTo>
                  <a:pt x="56000" y="45000"/>
                </a:lnTo>
                <a:lnTo>
                  <a:pt x="12571" y="17419"/>
                </a:lnTo>
                <a:lnTo>
                  <a:pt x="0" y="26612"/>
                </a:lnTo>
                <a:lnTo>
                  <a:pt x="52571" y="60000"/>
                </a:lnTo>
                <a:lnTo>
                  <a:pt x="0" y="93387"/>
                </a:lnTo>
                <a:lnTo>
                  <a:pt x="12571" y="102580"/>
                </a:lnTo>
                <a:lnTo>
                  <a:pt x="56000" y="73790"/>
                </a:lnTo>
                <a:lnTo>
                  <a:pt x="56000" y="119758"/>
                </a:lnTo>
                <a:lnTo>
                  <a:pt x="65142" y="119758"/>
                </a:lnTo>
                <a:lnTo>
                  <a:pt x="119619" y="85161"/>
                </a:lnTo>
                <a:lnTo>
                  <a:pt x="77714" y="60000"/>
                </a:lnTo>
                <a:lnTo>
                  <a:pt x="119619" y="33387"/>
                </a:lnTo>
                <a:close/>
                <a:moveTo>
                  <a:pt x="74285" y="22983"/>
                </a:moveTo>
                <a:lnTo>
                  <a:pt x="92190" y="33387"/>
                </a:lnTo>
                <a:lnTo>
                  <a:pt x="74285" y="45000"/>
                </a:lnTo>
                <a:lnTo>
                  <a:pt x="74285" y="22983"/>
                </a:lnTo>
                <a:close/>
                <a:moveTo>
                  <a:pt x="92190" y="85161"/>
                </a:moveTo>
                <a:lnTo>
                  <a:pt x="74285" y="96774"/>
                </a:lnTo>
                <a:lnTo>
                  <a:pt x="74285" y="73790"/>
                </a:lnTo>
                <a:lnTo>
                  <a:pt x="92190" y="851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62"/>
          <p:cNvSpPr/>
          <p:nvPr/>
        </p:nvSpPr>
        <p:spPr>
          <a:xfrm>
            <a:off x="2924883" y="2624437"/>
            <a:ext cx="160800" cy="17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785" y="60000"/>
                </a:moveTo>
                <a:lnTo>
                  <a:pt x="13928" y="47177"/>
                </a:lnTo>
                <a:lnTo>
                  <a:pt x="0" y="60000"/>
                </a:lnTo>
                <a:lnTo>
                  <a:pt x="13928" y="71370"/>
                </a:lnTo>
                <a:lnTo>
                  <a:pt x="26785" y="60000"/>
                </a:lnTo>
                <a:close/>
                <a:moveTo>
                  <a:pt x="98035" y="33387"/>
                </a:moveTo>
                <a:lnTo>
                  <a:pt x="59999" y="0"/>
                </a:lnTo>
                <a:lnTo>
                  <a:pt x="53571" y="0"/>
                </a:lnTo>
                <a:lnTo>
                  <a:pt x="53571" y="45000"/>
                </a:lnTo>
                <a:lnTo>
                  <a:pt x="23035" y="17419"/>
                </a:lnTo>
                <a:lnTo>
                  <a:pt x="13928" y="26612"/>
                </a:lnTo>
                <a:lnTo>
                  <a:pt x="50892" y="60000"/>
                </a:lnTo>
                <a:lnTo>
                  <a:pt x="13928" y="93387"/>
                </a:lnTo>
                <a:lnTo>
                  <a:pt x="23035" y="102580"/>
                </a:lnTo>
                <a:lnTo>
                  <a:pt x="53571" y="73790"/>
                </a:lnTo>
                <a:lnTo>
                  <a:pt x="53571" y="119758"/>
                </a:lnTo>
                <a:lnTo>
                  <a:pt x="59999" y="119758"/>
                </a:lnTo>
                <a:lnTo>
                  <a:pt x="98035" y="85161"/>
                </a:lnTo>
                <a:lnTo>
                  <a:pt x="68839" y="60000"/>
                </a:lnTo>
                <a:lnTo>
                  <a:pt x="98035" y="33387"/>
                </a:lnTo>
                <a:close/>
                <a:moveTo>
                  <a:pt x="66160" y="22983"/>
                </a:moveTo>
                <a:lnTo>
                  <a:pt x="79017" y="33387"/>
                </a:lnTo>
                <a:lnTo>
                  <a:pt x="66160" y="45000"/>
                </a:lnTo>
                <a:lnTo>
                  <a:pt x="66160" y="22983"/>
                </a:lnTo>
                <a:close/>
                <a:moveTo>
                  <a:pt x="79017" y="85161"/>
                </a:moveTo>
                <a:lnTo>
                  <a:pt x="66160" y="96774"/>
                </a:lnTo>
                <a:lnTo>
                  <a:pt x="66160" y="73790"/>
                </a:lnTo>
                <a:lnTo>
                  <a:pt x="79017" y="85161"/>
                </a:lnTo>
                <a:close/>
                <a:moveTo>
                  <a:pt x="107142" y="47177"/>
                </a:moveTo>
                <a:lnTo>
                  <a:pt x="92946" y="60000"/>
                </a:lnTo>
                <a:lnTo>
                  <a:pt x="107142" y="71370"/>
                </a:lnTo>
                <a:lnTo>
                  <a:pt x="119732" y="60000"/>
                </a:lnTo>
                <a:lnTo>
                  <a:pt x="107142" y="471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4385317" y="2624437"/>
            <a:ext cx="141900" cy="17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575" y="22983"/>
                </a:moveTo>
                <a:lnTo>
                  <a:pt x="82121" y="33387"/>
                </a:lnTo>
                <a:lnTo>
                  <a:pt x="69090" y="43790"/>
                </a:lnTo>
                <a:lnTo>
                  <a:pt x="80606" y="51774"/>
                </a:lnTo>
                <a:lnTo>
                  <a:pt x="102424" y="33387"/>
                </a:lnTo>
                <a:lnTo>
                  <a:pt x="60606" y="0"/>
                </a:lnTo>
                <a:lnTo>
                  <a:pt x="51818" y="0"/>
                </a:lnTo>
                <a:lnTo>
                  <a:pt x="51818" y="30000"/>
                </a:lnTo>
                <a:lnTo>
                  <a:pt x="67575" y="41370"/>
                </a:lnTo>
                <a:lnTo>
                  <a:pt x="67575" y="22983"/>
                </a:lnTo>
                <a:close/>
                <a:moveTo>
                  <a:pt x="10000" y="11612"/>
                </a:moveTo>
                <a:lnTo>
                  <a:pt x="0" y="19596"/>
                </a:lnTo>
                <a:lnTo>
                  <a:pt x="48787" y="60000"/>
                </a:lnTo>
                <a:lnTo>
                  <a:pt x="6969" y="93387"/>
                </a:lnTo>
                <a:lnTo>
                  <a:pt x="17272" y="102580"/>
                </a:lnTo>
                <a:lnTo>
                  <a:pt x="51818" y="73790"/>
                </a:lnTo>
                <a:lnTo>
                  <a:pt x="51818" y="119758"/>
                </a:lnTo>
                <a:lnTo>
                  <a:pt x="60606" y="119758"/>
                </a:lnTo>
                <a:lnTo>
                  <a:pt x="92121" y="94354"/>
                </a:lnTo>
                <a:lnTo>
                  <a:pt x="109393" y="108387"/>
                </a:lnTo>
                <a:lnTo>
                  <a:pt x="119696" y="98951"/>
                </a:lnTo>
                <a:lnTo>
                  <a:pt x="10000" y="11612"/>
                </a:lnTo>
                <a:close/>
                <a:moveTo>
                  <a:pt x="67575" y="96774"/>
                </a:moveTo>
                <a:lnTo>
                  <a:pt x="67575" y="73790"/>
                </a:lnTo>
                <a:lnTo>
                  <a:pt x="82121" y="85161"/>
                </a:lnTo>
                <a:lnTo>
                  <a:pt x="67575" y="967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62"/>
          <p:cNvSpPr/>
          <p:nvPr/>
        </p:nvSpPr>
        <p:spPr>
          <a:xfrm>
            <a:off x="5774780" y="2624437"/>
            <a:ext cx="160800" cy="17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3928" y="60000"/>
                </a:moveTo>
                <a:lnTo>
                  <a:pt x="89196" y="73790"/>
                </a:lnTo>
                <a:cubicBezTo>
                  <a:pt x="91607" y="69193"/>
                  <a:pt x="91607" y="64596"/>
                  <a:pt x="91607" y="60000"/>
                </a:cubicBezTo>
                <a:cubicBezTo>
                  <a:pt x="91607" y="55403"/>
                  <a:pt x="90267" y="50806"/>
                  <a:pt x="89196" y="46209"/>
                </a:cubicBezTo>
                <a:lnTo>
                  <a:pt x="73928" y="60000"/>
                </a:lnTo>
                <a:close/>
                <a:moveTo>
                  <a:pt x="109553" y="27580"/>
                </a:moveTo>
                <a:lnTo>
                  <a:pt x="101785" y="35806"/>
                </a:lnTo>
                <a:cubicBezTo>
                  <a:pt x="105803" y="42580"/>
                  <a:pt x="108214" y="51774"/>
                  <a:pt x="108214" y="60000"/>
                </a:cubicBezTo>
                <a:cubicBezTo>
                  <a:pt x="108214" y="67983"/>
                  <a:pt x="105803" y="77177"/>
                  <a:pt x="101785" y="84193"/>
                </a:cubicBezTo>
                <a:lnTo>
                  <a:pt x="109553" y="90967"/>
                </a:lnTo>
                <a:cubicBezTo>
                  <a:pt x="115982" y="81774"/>
                  <a:pt x="119732" y="70161"/>
                  <a:pt x="119732" y="58790"/>
                </a:cubicBezTo>
                <a:cubicBezTo>
                  <a:pt x="119732" y="47177"/>
                  <a:pt x="115982" y="36774"/>
                  <a:pt x="109553" y="27580"/>
                </a:cubicBezTo>
                <a:close/>
                <a:moveTo>
                  <a:pt x="84107" y="33387"/>
                </a:moveTo>
                <a:lnTo>
                  <a:pt x="45803" y="0"/>
                </a:lnTo>
                <a:lnTo>
                  <a:pt x="39375" y="0"/>
                </a:lnTo>
                <a:lnTo>
                  <a:pt x="39375" y="45000"/>
                </a:lnTo>
                <a:lnTo>
                  <a:pt x="8839" y="17419"/>
                </a:lnTo>
                <a:lnTo>
                  <a:pt x="0" y="26612"/>
                </a:lnTo>
                <a:lnTo>
                  <a:pt x="36964" y="60000"/>
                </a:lnTo>
                <a:lnTo>
                  <a:pt x="0" y="93387"/>
                </a:lnTo>
                <a:lnTo>
                  <a:pt x="8839" y="102580"/>
                </a:lnTo>
                <a:lnTo>
                  <a:pt x="39375" y="73790"/>
                </a:lnTo>
                <a:lnTo>
                  <a:pt x="39375" y="119758"/>
                </a:lnTo>
                <a:lnTo>
                  <a:pt x="45803" y="119758"/>
                </a:lnTo>
                <a:lnTo>
                  <a:pt x="84107" y="85161"/>
                </a:lnTo>
                <a:lnTo>
                  <a:pt x="55982" y="60000"/>
                </a:lnTo>
                <a:lnTo>
                  <a:pt x="84107" y="33387"/>
                </a:lnTo>
                <a:close/>
                <a:moveTo>
                  <a:pt x="52232" y="22983"/>
                </a:moveTo>
                <a:lnTo>
                  <a:pt x="64821" y="33387"/>
                </a:lnTo>
                <a:lnTo>
                  <a:pt x="52232" y="45000"/>
                </a:lnTo>
                <a:lnTo>
                  <a:pt x="52232" y="22983"/>
                </a:lnTo>
                <a:close/>
                <a:moveTo>
                  <a:pt x="64821" y="85161"/>
                </a:moveTo>
                <a:lnTo>
                  <a:pt x="52232" y="96774"/>
                </a:lnTo>
                <a:lnTo>
                  <a:pt x="52232" y="73790"/>
                </a:lnTo>
                <a:lnTo>
                  <a:pt x="64821" y="851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2"/>
          <p:cNvSpPr/>
          <p:nvPr/>
        </p:nvSpPr>
        <p:spPr>
          <a:xfrm>
            <a:off x="7178437" y="2613396"/>
            <a:ext cx="203400" cy="20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391" y="62989"/>
                </a:moveTo>
                <a:lnTo>
                  <a:pt x="66455" y="62989"/>
                </a:lnTo>
                <a:lnTo>
                  <a:pt x="59259" y="43558"/>
                </a:lnTo>
                <a:lnTo>
                  <a:pt x="54391" y="62989"/>
                </a:lnTo>
                <a:close/>
                <a:moveTo>
                  <a:pt x="101587" y="42704"/>
                </a:moveTo>
                <a:lnTo>
                  <a:pt x="101587" y="17295"/>
                </a:lnTo>
                <a:lnTo>
                  <a:pt x="77460" y="17295"/>
                </a:lnTo>
                <a:lnTo>
                  <a:pt x="59259" y="0"/>
                </a:lnTo>
                <a:lnTo>
                  <a:pt x="42116" y="17295"/>
                </a:lnTo>
                <a:lnTo>
                  <a:pt x="17989" y="17295"/>
                </a:lnTo>
                <a:lnTo>
                  <a:pt x="17989" y="42704"/>
                </a:lnTo>
                <a:lnTo>
                  <a:pt x="0" y="60000"/>
                </a:lnTo>
                <a:lnTo>
                  <a:pt x="17989" y="77295"/>
                </a:lnTo>
                <a:lnTo>
                  <a:pt x="17989" y="102704"/>
                </a:lnTo>
                <a:lnTo>
                  <a:pt x="42116" y="102704"/>
                </a:lnTo>
                <a:lnTo>
                  <a:pt x="59259" y="119786"/>
                </a:lnTo>
                <a:lnTo>
                  <a:pt x="77460" y="102704"/>
                </a:lnTo>
                <a:lnTo>
                  <a:pt x="101587" y="102704"/>
                </a:lnTo>
                <a:lnTo>
                  <a:pt x="101587" y="77295"/>
                </a:lnTo>
                <a:lnTo>
                  <a:pt x="119788" y="60000"/>
                </a:lnTo>
                <a:lnTo>
                  <a:pt x="101587" y="42704"/>
                </a:lnTo>
                <a:close/>
                <a:moveTo>
                  <a:pt x="72380" y="81352"/>
                </a:moveTo>
                <a:lnTo>
                  <a:pt x="68359" y="70035"/>
                </a:lnTo>
                <a:lnTo>
                  <a:pt x="51216" y="70035"/>
                </a:lnTo>
                <a:lnTo>
                  <a:pt x="47195" y="81352"/>
                </a:lnTo>
                <a:lnTo>
                  <a:pt x="38095" y="81352"/>
                </a:lnTo>
                <a:lnTo>
                  <a:pt x="54391" y="33523"/>
                </a:lnTo>
                <a:lnTo>
                  <a:pt x="65396" y="33523"/>
                </a:lnTo>
                <a:lnTo>
                  <a:pt x="81481" y="81352"/>
                </a:lnTo>
                <a:lnTo>
                  <a:pt x="72380" y="8135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62"/>
          <p:cNvSpPr/>
          <p:nvPr/>
        </p:nvSpPr>
        <p:spPr>
          <a:xfrm>
            <a:off x="1443946" y="3495133"/>
            <a:ext cx="203400" cy="2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798" y="41776"/>
                </a:moveTo>
                <a:lnTo>
                  <a:pt x="101798" y="17264"/>
                </a:lnTo>
                <a:lnTo>
                  <a:pt x="77460" y="17264"/>
                </a:lnTo>
                <a:lnTo>
                  <a:pt x="59470" y="0"/>
                </a:lnTo>
                <a:lnTo>
                  <a:pt x="42328" y="17264"/>
                </a:lnTo>
                <a:lnTo>
                  <a:pt x="18201" y="17264"/>
                </a:lnTo>
                <a:lnTo>
                  <a:pt x="18201" y="41776"/>
                </a:lnTo>
                <a:lnTo>
                  <a:pt x="0" y="59893"/>
                </a:lnTo>
                <a:lnTo>
                  <a:pt x="18201" y="77158"/>
                </a:lnTo>
                <a:lnTo>
                  <a:pt x="18201" y="102522"/>
                </a:lnTo>
                <a:lnTo>
                  <a:pt x="42328" y="102522"/>
                </a:lnTo>
                <a:lnTo>
                  <a:pt x="59470" y="119786"/>
                </a:lnTo>
                <a:lnTo>
                  <a:pt x="77460" y="102522"/>
                </a:lnTo>
                <a:lnTo>
                  <a:pt x="101798" y="102522"/>
                </a:lnTo>
                <a:lnTo>
                  <a:pt x="101798" y="77158"/>
                </a:lnTo>
                <a:lnTo>
                  <a:pt x="119788" y="59893"/>
                </a:lnTo>
                <a:lnTo>
                  <a:pt x="101798" y="41776"/>
                </a:lnTo>
                <a:close/>
                <a:moveTo>
                  <a:pt x="59470" y="91438"/>
                </a:moveTo>
                <a:cubicBezTo>
                  <a:pt x="42328" y="91438"/>
                  <a:pt x="28148" y="77797"/>
                  <a:pt x="28148" y="59893"/>
                </a:cubicBezTo>
                <a:cubicBezTo>
                  <a:pt x="28148" y="42202"/>
                  <a:pt x="41693" y="27495"/>
                  <a:pt x="59470" y="27495"/>
                </a:cubicBezTo>
                <a:cubicBezTo>
                  <a:pt x="77037" y="27495"/>
                  <a:pt x="91640" y="42202"/>
                  <a:pt x="91640" y="59893"/>
                </a:cubicBezTo>
                <a:cubicBezTo>
                  <a:pt x="91640" y="77797"/>
                  <a:pt x="77460" y="91438"/>
                  <a:pt x="59470" y="91438"/>
                </a:cubicBezTo>
                <a:close/>
                <a:moveTo>
                  <a:pt x="59470" y="38579"/>
                </a:moveTo>
                <a:cubicBezTo>
                  <a:pt x="48253" y="38579"/>
                  <a:pt x="39365" y="48170"/>
                  <a:pt x="39365" y="59893"/>
                </a:cubicBezTo>
                <a:cubicBezTo>
                  <a:pt x="39365" y="71616"/>
                  <a:pt x="47830" y="81207"/>
                  <a:pt x="59470" y="81207"/>
                </a:cubicBezTo>
                <a:cubicBezTo>
                  <a:pt x="70899" y="81207"/>
                  <a:pt x="80634" y="71616"/>
                  <a:pt x="80634" y="59893"/>
                </a:cubicBezTo>
                <a:cubicBezTo>
                  <a:pt x="80634" y="48170"/>
                  <a:pt x="71534" y="38579"/>
                  <a:pt x="59470" y="385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62"/>
          <p:cNvSpPr/>
          <p:nvPr/>
        </p:nvSpPr>
        <p:spPr>
          <a:xfrm>
            <a:off x="2948540" y="3495133"/>
            <a:ext cx="201900" cy="2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522" y="77158"/>
                </a:moveTo>
                <a:lnTo>
                  <a:pt x="119786" y="59893"/>
                </a:lnTo>
                <a:lnTo>
                  <a:pt x="102522" y="41776"/>
                </a:lnTo>
                <a:lnTo>
                  <a:pt x="102522" y="17264"/>
                </a:lnTo>
                <a:lnTo>
                  <a:pt x="78223" y="17264"/>
                </a:lnTo>
                <a:lnTo>
                  <a:pt x="59893" y="0"/>
                </a:lnTo>
                <a:lnTo>
                  <a:pt x="42628" y="17264"/>
                </a:lnTo>
                <a:lnTo>
                  <a:pt x="17264" y="17264"/>
                </a:lnTo>
                <a:lnTo>
                  <a:pt x="17264" y="41776"/>
                </a:lnTo>
                <a:lnTo>
                  <a:pt x="0" y="59893"/>
                </a:lnTo>
                <a:lnTo>
                  <a:pt x="17264" y="77158"/>
                </a:lnTo>
                <a:lnTo>
                  <a:pt x="17264" y="102522"/>
                </a:lnTo>
                <a:lnTo>
                  <a:pt x="42628" y="102522"/>
                </a:lnTo>
                <a:lnTo>
                  <a:pt x="59893" y="119786"/>
                </a:lnTo>
                <a:lnTo>
                  <a:pt x="78223" y="102522"/>
                </a:lnTo>
                <a:lnTo>
                  <a:pt x="102522" y="102522"/>
                </a:lnTo>
                <a:lnTo>
                  <a:pt x="102522" y="77158"/>
                </a:lnTo>
                <a:close/>
                <a:moveTo>
                  <a:pt x="59893" y="91438"/>
                </a:moveTo>
                <a:cubicBezTo>
                  <a:pt x="42628" y="91438"/>
                  <a:pt x="28561" y="77797"/>
                  <a:pt x="28561" y="59893"/>
                </a:cubicBezTo>
                <a:cubicBezTo>
                  <a:pt x="28561" y="42202"/>
                  <a:pt x="42202" y="27495"/>
                  <a:pt x="59893" y="27495"/>
                </a:cubicBezTo>
                <a:cubicBezTo>
                  <a:pt x="77797" y="27495"/>
                  <a:pt x="92504" y="42202"/>
                  <a:pt x="92504" y="59893"/>
                </a:cubicBezTo>
                <a:cubicBezTo>
                  <a:pt x="92504" y="77797"/>
                  <a:pt x="78223" y="91438"/>
                  <a:pt x="59893" y="91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62"/>
          <p:cNvSpPr/>
          <p:nvPr/>
        </p:nvSpPr>
        <p:spPr>
          <a:xfrm>
            <a:off x="4338003" y="3495133"/>
            <a:ext cx="201900" cy="2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522" y="77158"/>
                </a:moveTo>
                <a:lnTo>
                  <a:pt x="119786" y="59893"/>
                </a:lnTo>
                <a:lnTo>
                  <a:pt x="102522" y="41776"/>
                </a:lnTo>
                <a:lnTo>
                  <a:pt x="102522" y="17264"/>
                </a:lnTo>
                <a:lnTo>
                  <a:pt x="77158" y="17264"/>
                </a:lnTo>
                <a:lnTo>
                  <a:pt x="59893" y="0"/>
                </a:lnTo>
                <a:lnTo>
                  <a:pt x="42628" y="17264"/>
                </a:lnTo>
                <a:lnTo>
                  <a:pt x="17264" y="17264"/>
                </a:lnTo>
                <a:lnTo>
                  <a:pt x="17264" y="41776"/>
                </a:lnTo>
                <a:lnTo>
                  <a:pt x="0" y="59893"/>
                </a:lnTo>
                <a:lnTo>
                  <a:pt x="17264" y="77158"/>
                </a:lnTo>
                <a:lnTo>
                  <a:pt x="17264" y="102522"/>
                </a:lnTo>
                <a:lnTo>
                  <a:pt x="42628" y="102522"/>
                </a:lnTo>
                <a:lnTo>
                  <a:pt x="59893" y="119786"/>
                </a:lnTo>
                <a:lnTo>
                  <a:pt x="77158" y="102522"/>
                </a:lnTo>
                <a:lnTo>
                  <a:pt x="102522" y="102522"/>
                </a:lnTo>
                <a:lnTo>
                  <a:pt x="102522" y="77158"/>
                </a:lnTo>
                <a:close/>
                <a:moveTo>
                  <a:pt x="59893" y="91438"/>
                </a:moveTo>
                <a:lnTo>
                  <a:pt x="59893" y="27495"/>
                </a:lnTo>
                <a:cubicBezTo>
                  <a:pt x="77158" y="27495"/>
                  <a:pt x="92504" y="42202"/>
                  <a:pt x="92504" y="59893"/>
                </a:cubicBezTo>
                <a:cubicBezTo>
                  <a:pt x="92504" y="77797"/>
                  <a:pt x="77158" y="91438"/>
                  <a:pt x="59893" y="91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2"/>
          <p:cNvSpPr/>
          <p:nvPr/>
        </p:nvSpPr>
        <p:spPr>
          <a:xfrm>
            <a:off x="5774780" y="3515640"/>
            <a:ext cx="176700" cy="17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564" y="0"/>
                </a:moveTo>
                <a:lnTo>
                  <a:pt x="65564" y="18591"/>
                </a:lnTo>
                <a:cubicBezTo>
                  <a:pt x="86370" y="20764"/>
                  <a:pt x="102338" y="39114"/>
                  <a:pt x="102338" y="59879"/>
                </a:cubicBezTo>
                <a:cubicBezTo>
                  <a:pt x="102338" y="65674"/>
                  <a:pt x="101129" y="70261"/>
                  <a:pt x="98951" y="74849"/>
                </a:cubicBezTo>
                <a:lnTo>
                  <a:pt x="115161" y="84024"/>
                </a:lnTo>
                <a:cubicBezTo>
                  <a:pt x="118548" y="77022"/>
                  <a:pt x="119758" y="67847"/>
                  <a:pt x="119758" y="58672"/>
                </a:cubicBezTo>
                <a:cubicBezTo>
                  <a:pt x="119758" y="28732"/>
                  <a:pt x="96532" y="3621"/>
                  <a:pt x="65564" y="0"/>
                </a:cubicBezTo>
                <a:close/>
                <a:moveTo>
                  <a:pt x="59758" y="102374"/>
                </a:moveTo>
                <a:cubicBezTo>
                  <a:pt x="36774" y="102374"/>
                  <a:pt x="17177" y="82816"/>
                  <a:pt x="17177" y="59879"/>
                </a:cubicBezTo>
                <a:cubicBezTo>
                  <a:pt x="17177" y="39114"/>
                  <a:pt x="33387" y="20764"/>
                  <a:pt x="53951" y="18591"/>
                </a:cubicBezTo>
                <a:lnTo>
                  <a:pt x="53951" y="0"/>
                </a:lnTo>
                <a:cubicBezTo>
                  <a:pt x="22983" y="2414"/>
                  <a:pt x="0" y="28732"/>
                  <a:pt x="0" y="59879"/>
                </a:cubicBezTo>
                <a:cubicBezTo>
                  <a:pt x="0" y="93199"/>
                  <a:pt x="26370" y="119758"/>
                  <a:pt x="59758" y="119758"/>
                </a:cubicBezTo>
                <a:cubicBezTo>
                  <a:pt x="79354" y="119758"/>
                  <a:pt x="96532" y="110342"/>
                  <a:pt x="108145" y="95613"/>
                </a:cubicBezTo>
                <a:lnTo>
                  <a:pt x="93145" y="86197"/>
                </a:lnTo>
                <a:cubicBezTo>
                  <a:pt x="85161" y="95613"/>
                  <a:pt x="72338" y="102374"/>
                  <a:pt x="59758" y="1023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62"/>
          <p:cNvSpPr/>
          <p:nvPr/>
        </p:nvSpPr>
        <p:spPr>
          <a:xfrm>
            <a:off x="7216288" y="3504597"/>
            <a:ext cx="143400" cy="1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2743" y="21897"/>
                </a:moveTo>
                <a:lnTo>
                  <a:pt x="96957" y="21897"/>
                </a:lnTo>
                <a:lnTo>
                  <a:pt x="96957" y="33284"/>
                </a:lnTo>
                <a:lnTo>
                  <a:pt x="111022" y="33284"/>
                </a:lnTo>
                <a:lnTo>
                  <a:pt x="111022" y="11386"/>
                </a:lnTo>
                <a:cubicBezTo>
                  <a:pt x="111022" y="5255"/>
                  <a:pt x="105336" y="0"/>
                  <a:pt x="96957" y="0"/>
                </a:cubicBezTo>
                <a:lnTo>
                  <a:pt x="22743" y="0"/>
                </a:lnTo>
                <a:cubicBezTo>
                  <a:pt x="14364" y="0"/>
                  <a:pt x="7182" y="5255"/>
                  <a:pt x="7182" y="11386"/>
                </a:cubicBezTo>
                <a:lnTo>
                  <a:pt x="7182" y="33284"/>
                </a:lnTo>
                <a:lnTo>
                  <a:pt x="22743" y="33284"/>
                </a:lnTo>
                <a:lnTo>
                  <a:pt x="22743" y="21897"/>
                </a:lnTo>
                <a:close/>
                <a:moveTo>
                  <a:pt x="85586" y="85401"/>
                </a:moveTo>
                <a:lnTo>
                  <a:pt x="119700" y="60437"/>
                </a:lnTo>
                <a:lnTo>
                  <a:pt x="85586" y="35474"/>
                </a:lnTo>
                <a:lnTo>
                  <a:pt x="74214" y="42700"/>
                </a:lnTo>
                <a:lnTo>
                  <a:pt x="98154" y="60437"/>
                </a:lnTo>
                <a:lnTo>
                  <a:pt x="74214" y="78175"/>
                </a:lnTo>
                <a:lnTo>
                  <a:pt x="85586" y="85401"/>
                </a:lnTo>
                <a:close/>
                <a:moveTo>
                  <a:pt x="44289" y="78175"/>
                </a:moveTo>
                <a:lnTo>
                  <a:pt x="21246" y="60437"/>
                </a:lnTo>
                <a:lnTo>
                  <a:pt x="44289" y="42700"/>
                </a:lnTo>
                <a:lnTo>
                  <a:pt x="34114" y="35474"/>
                </a:lnTo>
                <a:lnTo>
                  <a:pt x="0" y="60437"/>
                </a:lnTo>
                <a:lnTo>
                  <a:pt x="34114" y="85401"/>
                </a:lnTo>
                <a:lnTo>
                  <a:pt x="44289" y="78175"/>
                </a:lnTo>
                <a:close/>
                <a:moveTo>
                  <a:pt x="96957" y="98978"/>
                </a:moveTo>
                <a:lnTo>
                  <a:pt x="22743" y="98978"/>
                </a:lnTo>
                <a:lnTo>
                  <a:pt x="22743" y="87591"/>
                </a:lnTo>
                <a:lnTo>
                  <a:pt x="7182" y="87591"/>
                </a:lnTo>
                <a:lnTo>
                  <a:pt x="7182" y="109489"/>
                </a:lnTo>
                <a:cubicBezTo>
                  <a:pt x="7182" y="115620"/>
                  <a:pt x="14364" y="119781"/>
                  <a:pt x="22743" y="119781"/>
                </a:cubicBezTo>
                <a:lnTo>
                  <a:pt x="96957" y="119781"/>
                </a:lnTo>
                <a:cubicBezTo>
                  <a:pt x="105336" y="119781"/>
                  <a:pt x="111022" y="115620"/>
                  <a:pt x="111022" y="109489"/>
                </a:cubicBezTo>
                <a:lnTo>
                  <a:pt x="111022" y="87591"/>
                </a:lnTo>
                <a:lnTo>
                  <a:pt x="96957" y="87591"/>
                </a:lnTo>
                <a:lnTo>
                  <a:pt x="96957" y="9897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62"/>
          <p:cNvSpPr/>
          <p:nvPr/>
        </p:nvSpPr>
        <p:spPr>
          <a:xfrm>
            <a:off x="1429752" y="4521987"/>
            <a:ext cx="197100" cy="1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91" y="37445"/>
                </a:moveTo>
                <a:cubicBezTo>
                  <a:pt x="48607" y="37445"/>
                  <a:pt x="38191" y="47299"/>
                  <a:pt x="38191" y="59343"/>
                </a:cubicBezTo>
                <a:cubicBezTo>
                  <a:pt x="38191" y="71386"/>
                  <a:pt x="47956" y="81240"/>
                  <a:pt x="59891" y="81240"/>
                </a:cubicBezTo>
                <a:cubicBezTo>
                  <a:pt x="71826" y="81240"/>
                  <a:pt x="81591" y="71386"/>
                  <a:pt x="81591" y="59343"/>
                </a:cubicBezTo>
                <a:cubicBezTo>
                  <a:pt x="81591" y="47299"/>
                  <a:pt x="72260" y="37445"/>
                  <a:pt x="59891" y="37445"/>
                </a:cubicBezTo>
                <a:close/>
                <a:moveTo>
                  <a:pt x="108499" y="54087"/>
                </a:moveTo>
                <a:cubicBezTo>
                  <a:pt x="105461" y="31094"/>
                  <a:pt x="87884" y="13357"/>
                  <a:pt x="65099" y="11386"/>
                </a:cubicBezTo>
                <a:lnTo>
                  <a:pt x="65099" y="0"/>
                </a:lnTo>
                <a:lnTo>
                  <a:pt x="54683" y="0"/>
                </a:lnTo>
                <a:lnTo>
                  <a:pt x="54683" y="11386"/>
                </a:lnTo>
                <a:cubicBezTo>
                  <a:pt x="32115" y="13357"/>
                  <a:pt x="14538" y="31094"/>
                  <a:pt x="11283" y="54087"/>
                </a:cubicBezTo>
                <a:lnTo>
                  <a:pt x="0" y="54087"/>
                </a:lnTo>
                <a:lnTo>
                  <a:pt x="0" y="64598"/>
                </a:lnTo>
                <a:lnTo>
                  <a:pt x="11283" y="64598"/>
                </a:lnTo>
                <a:cubicBezTo>
                  <a:pt x="14538" y="87372"/>
                  <a:pt x="32115" y="106204"/>
                  <a:pt x="54683" y="108394"/>
                </a:cubicBezTo>
                <a:lnTo>
                  <a:pt x="54683" y="119781"/>
                </a:lnTo>
                <a:lnTo>
                  <a:pt x="65099" y="119781"/>
                </a:lnTo>
                <a:lnTo>
                  <a:pt x="65099" y="108394"/>
                </a:lnTo>
                <a:cubicBezTo>
                  <a:pt x="87884" y="105109"/>
                  <a:pt x="105461" y="87372"/>
                  <a:pt x="108499" y="64598"/>
                </a:cubicBezTo>
                <a:lnTo>
                  <a:pt x="119783" y="64598"/>
                </a:lnTo>
                <a:lnTo>
                  <a:pt x="119783" y="54087"/>
                </a:lnTo>
                <a:lnTo>
                  <a:pt x="108499" y="54087"/>
                </a:lnTo>
                <a:close/>
                <a:moveTo>
                  <a:pt x="59891" y="97883"/>
                </a:moveTo>
                <a:cubicBezTo>
                  <a:pt x="39276" y="97883"/>
                  <a:pt x="21699" y="80583"/>
                  <a:pt x="21699" y="59343"/>
                </a:cubicBezTo>
                <a:cubicBezTo>
                  <a:pt x="21699" y="37883"/>
                  <a:pt x="39276" y="21897"/>
                  <a:pt x="59891" y="21897"/>
                </a:cubicBezTo>
                <a:cubicBezTo>
                  <a:pt x="80506" y="21897"/>
                  <a:pt x="98083" y="37883"/>
                  <a:pt x="98083" y="59343"/>
                </a:cubicBezTo>
                <a:cubicBezTo>
                  <a:pt x="98083" y="80583"/>
                  <a:pt x="80506" y="97883"/>
                  <a:pt x="59891" y="97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62"/>
          <p:cNvSpPr/>
          <p:nvPr/>
        </p:nvSpPr>
        <p:spPr>
          <a:xfrm>
            <a:off x="2943809" y="4521987"/>
            <a:ext cx="195600" cy="1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196" y="54087"/>
                </a:moveTo>
                <a:cubicBezTo>
                  <a:pt x="105136" y="31094"/>
                  <a:pt x="87431" y="13357"/>
                  <a:pt x="64480" y="11386"/>
                </a:cubicBezTo>
                <a:lnTo>
                  <a:pt x="64480" y="0"/>
                </a:lnTo>
                <a:lnTo>
                  <a:pt x="54207" y="0"/>
                </a:lnTo>
                <a:lnTo>
                  <a:pt x="54207" y="11386"/>
                </a:lnTo>
                <a:cubicBezTo>
                  <a:pt x="31256" y="13357"/>
                  <a:pt x="13551" y="31094"/>
                  <a:pt x="11584" y="54087"/>
                </a:cubicBezTo>
                <a:lnTo>
                  <a:pt x="0" y="54087"/>
                </a:lnTo>
                <a:lnTo>
                  <a:pt x="0" y="64598"/>
                </a:lnTo>
                <a:lnTo>
                  <a:pt x="11584" y="64598"/>
                </a:lnTo>
                <a:cubicBezTo>
                  <a:pt x="13551" y="87372"/>
                  <a:pt x="31256" y="106204"/>
                  <a:pt x="54207" y="108394"/>
                </a:cubicBezTo>
                <a:lnTo>
                  <a:pt x="54207" y="119781"/>
                </a:lnTo>
                <a:lnTo>
                  <a:pt x="64480" y="119781"/>
                </a:lnTo>
                <a:lnTo>
                  <a:pt x="64480" y="108394"/>
                </a:lnTo>
                <a:cubicBezTo>
                  <a:pt x="87431" y="105109"/>
                  <a:pt x="106229" y="87372"/>
                  <a:pt x="108196" y="64598"/>
                </a:cubicBezTo>
                <a:lnTo>
                  <a:pt x="119781" y="64598"/>
                </a:lnTo>
                <a:lnTo>
                  <a:pt x="119781" y="54087"/>
                </a:lnTo>
                <a:lnTo>
                  <a:pt x="108196" y="54087"/>
                </a:lnTo>
                <a:close/>
                <a:moveTo>
                  <a:pt x="59453" y="97883"/>
                </a:moveTo>
                <a:cubicBezTo>
                  <a:pt x="38469" y="97883"/>
                  <a:pt x="20765" y="80583"/>
                  <a:pt x="20765" y="59343"/>
                </a:cubicBezTo>
                <a:cubicBezTo>
                  <a:pt x="20765" y="37883"/>
                  <a:pt x="38469" y="21897"/>
                  <a:pt x="59453" y="21897"/>
                </a:cubicBezTo>
                <a:cubicBezTo>
                  <a:pt x="80218" y="21897"/>
                  <a:pt x="97923" y="37883"/>
                  <a:pt x="97923" y="59343"/>
                </a:cubicBezTo>
                <a:cubicBezTo>
                  <a:pt x="97923" y="80583"/>
                  <a:pt x="80218" y="97883"/>
                  <a:pt x="59453" y="97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62"/>
          <p:cNvSpPr/>
          <p:nvPr/>
        </p:nvSpPr>
        <p:spPr>
          <a:xfrm>
            <a:off x="5774780" y="4521987"/>
            <a:ext cx="195600" cy="1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394" y="54087"/>
                </a:moveTo>
                <a:cubicBezTo>
                  <a:pt x="105109" y="31094"/>
                  <a:pt x="87372" y="13357"/>
                  <a:pt x="64598" y="11386"/>
                </a:cubicBezTo>
                <a:lnTo>
                  <a:pt x="64598" y="0"/>
                </a:lnTo>
                <a:lnTo>
                  <a:pt x="54087" y="0"/>
                </a:lnTo>
                <a:lnTo>
                  <a:pt x="54087" y="11386"/>
                </a:lnTo>
                <a:cubicBezTo>
                  <a:pt x="47956" y="11386"/>
                  <a:pt x="41605" y="13357"/>
                  <a:pt x="36350" y="15547"/>
                </a:cubicBezTo>
                <a:lnTo>
                  <a:pt x="44671" y="23868"/>
                </a:lnTo>
                <a:cubicBezTo>
                  <a:pt x="49927" y="22773"/>
                  <a:pt x="54087" y="21897"/>
                  <a:pt x="59343" y="21897"/>
                </a:cubicBezTo>
                <a:cubicBezTo>
                  <a:pt x="81240" y="21897"/>
                  <a:pt x="97883" y="38540"/>
                  <a:pt x="97883" y="59343"/>
                </a:cubicBezTo>
                <a:cubicBezTo>
                  <a:pt x="97883" y="64598"/>
                  <a:pt x="96788" y="69635"/>
                  <a:pt x="94817" y="73795"/>
                </a:cubicBezTo>
                <a:lnTo>
                  <a:pt x="103138" y="82335"/>
                </a:lnTo>
                <a:cubicBezTo>
                  <a:pt x="106204" y="77080"/>
                  <a:pt x="107299" y="71824"/>
                  <a:pt x="108394" y="64598"/>
                </a:cubicBezTo>
                <a:lnTo>
                  <a:pt x="119781" y="64598"/>
                </a:lnTo>
                <a:lnTo>
                  <a:pt x="119781" y="54087"/>
                </a:lnTo>
                <a:lnTo>
                  <a:pt x="108394" y="54087"/>
                </a:lnTo>
                <a:close/>
                <a:moveTo>
                  <a:pt x="10291" y="17518"/>
                </a:moveTo>
                <a:lnTo>
                  <a:pt x="21897" y="28029"/>
                </a:lnTo>
                <a:cubicBezTo>
                  <a:pt x="15547" y="35255"/>
                  <a:pt x="12481" y="44671"/>
                  <a:pt x="11386" y="54087"/>
                </a:cubicBezTo>
                <a:lnTo>
                  <a:pt x="0" y="54087"/>
                </a:lnTo>
                <a:lnTo>
                  <a:pt x="0" y="64598"/>
                </a:lnTo>
                <a:lnTo>
                  <a:pt x="11386" y="64598"/>
                </a:lnTo>
                <a:cubicBezTo>
                  <a:pt x="13357" y="87372"/>
                  <a:pt x="32189" y="106204"/>
                  <a:pt x="54087" y="108394"/>
                </a:cubicBezTo>
                <a:lnTo>
                  <a:pt x="54087" y="119781"/>
                </a:lnTo>
                <a:lnTo>
                  <a:pt x="64598" y="119781"/>
                </a:lnTo>
                <a:lnTo>
                  <a:pt x="64598" y="108394"/>
                </a:lnTo>
                <a:cubicBezTo>
                  <a:pt x="74890" y="107299"/>
                  <a:pt x="83211" y="103138"/>
                  <a:pt x="90656" y="96788"/>
                </a:cubicBezTo>
                <a:lnTo>
                  <a:pt x="100948" y="108394"/>
                </a:lnTo>
                <a:lnTo>
                  <a:pt x="108394" y="100948"/>
                </a:lnTo>
                <a:lnTo>
                  <a:pt x="17518" y="10291"/>
                </a:lnTo>
                <a:lnTo>
                  <a:pt x="10291" y="17518"/>
                </a:lnTo>
                <a:close/>
                <a:moveTo>
                  <a:pt x="83211" y="89562"/>
                </a:moveTo>
                <a:cubicBezTo>
                  <a:pt x="75985" y="94817"/>
                  <a:pt x="68759" y="97883"/>
                  <a:pt x="59343" y="97883"/>
                </a:cubicBezTo>
                <a:cubicBezTo>
                  <a:pt x="38540" y="97883"/>
                  <a:pt x="21897" y="81240"/>
                  <a:pt x="21897" y="59343"/>
                </a:cubicBezTo>
                <a:cubicBezTo>
                  <a:pt x="21897" y="51021"/>
                  <a:pt x="23868" y="42700"/>
                  <a:pt x="29124" y="36350"/>
                </a:cubicBezTo>
                <a:lnTo>
                  <a:pt x="83211" y="895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62"/>
          <p:cNvSpPr/>
          <p:nvPr/>
        </p:nvSpPr>
        <p:spPr>
          <a:xfrm>
            <a:off x="4350620" y="4521987"/>
            <a:ext cx="195600" cy="1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394" y="54087"/>
                </a:moveTo>
                <a:cubicBezTo>
                  <a:pt x="105109" y="31094"/>
                  <a:pt x="87591" y="13357"/>
                  <a:pt x="65693" y="11386"/>
                </a:cubicBezTo>
                <a:lnTo>
                  <a:pt x="65693" y="0"/>
                </a:lnTo>
                <a:lnTo>
                  <a:pt x="54087" y="0"/>
                </a:lnTo>
                <a:lnTo>
                  <a:pt x="54087" y="11386"/>
                </a:lnTo>
                <a:cubicBezTo>
                  <a:pt x="47956" y="11386"/>
                  <a:pt x="42700" y="13357"/>
                  <a:pt x="36350" y="15547"/>
                </a:cubicBezTo>
                <a:lnTo>
                  <a:pt x="44671" y="23868"/>
                </a:lnTo>
                <a:cubicBezTo>
                  <a:pt x="49927" y="22773"/>
                  <a:pt x="55182" y="21897"/>
                  <a:pt x="59343" y="21897"/>
                </a:cubicBezTo>
                <a:cubicBezTo>
                  <a:pt x="81240" y="21897"/>
                  <a:pt x="97883" y="38540"/>
                  <a:pt x="97883" y="59343"/>
                </a:cubicBezTo>
                <a:cubicBezTo>
                  <a:pt x="97883" y="64598"/>
                  <a:pt x="96788" y="69635"/>
                  <a:pt x="94817" y="73795"/>
                </a:cubicBezTo>
                <a:lnTo>
                  <a:pt x="103138" y="82335"/>
                </a:lnTo>
                <a:cubicBezTo>
                  <a:pt x="106204" y="77080"/>
                  <a:pt x="107299" y="71824"/>
                  <a:pt x="108394" y="64598"/>
                </a:cubicBezTo>
                <a:lnTo>
                  <a:pt x="119781" y="64598"/>
                </a:lnTo>
                <a:lnTo>
                  <a:pt x="119781" y="54087"/>
                </a:lnTo>
                <a:lnTo>
                  <a:pt x="108394" y="54087"/>
                </a:lnTo>
                <a:close/>
                <a:moveTo>
                  <a:pt x="10291" y="17518"/>
                </a:moveTo>
                <a:lnTo>
                  <a:pt x="21897" y="28029"/>
                </a:lnTo>
                <a:cubicBezTo>
                  <a:pt x="16642" y="35255"/>
                  <a:pt x="12481" y="44671"/>
                  <a:pt x="11386" y="54087"/>
                </a:cubicBezTo>
                <a:lnTo>
                  <a:pt x="0" y="54087"/>
                </a:lnTo>
                <a:lnTo>
                  <a:pt x="0" y="64598"/>
                </a:lnTo>
                <a:lnTo>
                  <a:pt x="11386" y="64598"/>
                </a:lnTo>
                <a:cubicBezTo>
                  <a:pt x="13576" y="87372"/>
                  <a:pt x="32189" y="106204"/>
                  <a:pt x="54087" y="108394"/>
                </a:cubicBezTo>
                <a:lnTo>
                  <a:pt x="54087" y="119781"/>
                </a:lnTo>
                <a:lnTo>
                  <a:pt x="65693" y="119781"/>
                </a:lnTo>
                <a:lnTo>
                  <a:pt x="65693" y="108394"/>
                </a:lnTo>
                <a:cubicBezTo>
                  <a:pt x="74890" y="107299"/>
                  <a:pt x="83211" y="103138"/>
                  <a:pt x="90656" y="96788"/>
                </a:cubicBezTo>
                <a:lnTo>
                  <a:pt x="102043" y="108394"/>
                </a:lnTo>
                <a:lnTo>
                  <a:pt x="108394" y="100948"/>
                </a:lnTo>
                <a:lnTo>
                  <a:pt x="17737" y="10291"/>
                </a:lnTo>
                <a:lnTo>
                  <a:pt x="10291" y="17518"/>
                </a:lnTo>
                <a:close/>
                <a:moveTo>
                  <a:pt x="83211" y="89562"/>
                </a:moveTo>
                <a:cubicBezTo>
                  <a:pt x="77080" y="94817"/>
                  <a:pt x="68759" y="97883"/>
                  <a:pt x="59343" y="97883"/>
                </a:cubicBezTo>
                <a:cubicBezTo>
                  <a:pt x="38540" y="97883"/>
                  <a:pt x="21897" y="81240"/>
                  <a:pt x="21897" y="59343"/>
                </a:cubicBezTo>
                <a:cubicBezTo>
                  <a:pt x="21897" y="51021"/>
                  <a:pt x="23868" y="42700"/>
                  <a:pt x="30218" y="36350"/>
                </a:cubicBezTo>
                <a:lnTo>
                  <a:pt x="83211" y="895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62"/>
          <p:cNvSpPr/>
          <p:nvPr/>
        </p:nvSpPr>
        <p:spPr>
          <a:xfrm>
            <a:off x="7153202" y="4521987"/>
            <a:ext cx="195600" cy="1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394" y="54087"/>
                </a:moveTo>
                <a:cubicBezTo>
                  <a:pt x="106204" y="31094"/>
                  <a:pt x="87591" y="13357"/>
                  <a:pt x="65693" y="11386"/>
                </a:cubicBezTo>
                <a:lnTo>
                  <a:pt x="65693" y="0"/>
                </a:lnTo>
                <a:lnTo>
                  <a:pt x="55182" y="0"/>
                </a:lnTo>
                <a:lnTo>
                  <a:pt x="55182" y="11386"/>
                </a:lnTo>
                <a:cubicBezTo>
                  <a:pt x="32189" y="13357"/>
                  <a:pt x="13576" y="31094"/>
                  <a:pt x="11386" y="54087"/>
                </a:cubicBezTo>
                <a:lnTo>
                  <a:pt x="0" y="54087"/>
                </a:lnTo>
                <a:lnTo>
                  <a:pt x="0" y="64598"/>
                </a:lnTo>
                <a:lnTo>
                  <a:pt x="11386" y="64598"/>
                </a:lnTo>
                <a:cubicBezTo>
                  <a:pt x="14671" y="87372"/>
                  <a:pt x="32189" y="106204"/>
                  <a:pt x="55182" y="108394"/>
                </a:cubicBezTo>
                <a:lnTo>
                  <a:pt x="55182" y="119781"/>
                </a:lnTo>
                <a:lnTo>
                  <a:pt x="65693" y="119781"/>
                </a:lnTo>
                <a:lnTo>
                  <a:pt x="65693" y="108394"/>
                </a:lnTo>
                <a:cubicBezTo>
                  <a:pt x="88467" y="105109"/>
                  <a:pt x="106204" y="87372"/>
                  <a:pt x="108394" y="64598"/>
                </a:cubicBezTo>
                <a:lnTo>
                  <a:pt x="119781" y="64598"/>
                </a:lnTo>
                <a:lnTo>
                  <a:pt x="119781" y="54087"/>
                </a:lnTo>
                <a:lnTo>
                  <a:pt x="108394" y="54087"/>
                </a:lnTo>
                <a:close/>
                <a:moveTo>
                  <a:pt x="60437" y="97883"/>
                </a:moveTo>
                <a:cubicBezTo>
                  <a:pt x="38540" y="97883"/>
                  <a:pt x="21897" y="80583"/>
                  <a:pt x="21897" y="59343"/>
                </a:cubicBezTo>
                <a:cubicBezTo>
                  <a:pt x="21897" y="37883"/>
                  <a:pt x="38978" y="21897"/>
                  <a:pt x="60437" y="21897"/>
                </a:cubicBezTo>
                <a:cubicBezTo>
                  <a:pt x="81897" y="21897"/>
                  <a:pt x="97883" y="37883"/>
                  <a:pt x="97883" y="59343"/>
                </a:cubicBezTo>
                <a:cubicBezTo>
                  <a:pt x="97883" y="80583"/>
                  <a:pt x="81240" y="97883"/>
                  <a:pt x="60437" y="97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2"/>
          <p:cNvSpPr txBox="1"/>
          <p:nvPr/>
        </p:nvSpPr>
        <p:spPr>
          <a:xfrm>
            <a:off x="533504" y="534765"/>
            <a:ext cx="264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Device - Material Design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/>
          <p:cNvSpPr/>
          <p:nvPr/>
        </p:nvSpPr>
        <p:spPr>
          <a:xfrm>
            <a:off x="1141964" y="1063522"/>
            <a:ext cx="198300" cy="19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60"/>
                </a:moveTo>
                <a:lnTo>
                  <a:pt x="119760" y="119760"/>
                </a:lnTo>
                <a:lnTo>
                  <a:pt x="119760" y="0"/>
                </a:lnTo>
                <a:lnTo>
                  <a:pt x="0" y="119760"/>
                </a:lnTo>
                <a:close/>
                <a:moveTo>
                  <a:pt x="107305" y="107280"/>
                </a:moveTo>
                <a:lnTo>
                  <a:pt x="87904" y="107280"/>
                </a:lnTo>
                <a:lnTo>
                  <a:pt x="87904" y="48960"/>
                </a:lnTo>
                <a:lnTo>
                  <a:pt x="107305" y="28560"/>
                </a:lnTo>
                <a:lnTo>
                  <a:pt x="107305" y="1072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3"/>
          <p:cNvSpPr/>
          <p:nvPr/>
        </p:nvSpPr>
        <p:spPr>
          <a:xfrm>
            <a:off x="2754304" y="1063522"/>
            <a:ext cx="234900" cy="19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95" y="0"/>
                </a:moveTo>
                <a:cubicBezTo>
                  <a:pt x="37449" y="0"/>
                  <a:pt x="16308" y="9120"/>
                  <a:pt x="0" y="23760"/>
                </a:cubicBezTo>
                <a:lnTo>
                  <a:pt x="59395" y="119760"/>
                </a:lnTo>
                <a:lnTo>
                  <a:pt x="119798" y="23760"/>
                </a:lnTo>
                <a:cubicBezTo>
                  <a:pt x="103489" y="9120"/>
                  <a:pt x="82550" y="0"/>
                  <a:pt x="59395" y="0"/>
                </a:cubicBezTo>
                <a:close/>
                <a:moveTo>
                  <a:pt x="59395" y="31920"/>
                </a:moveTo>
                <a:cubicBezTo>
                  <a:pt x="46912" y="31920"/>
                  <a:pt x="34630" y="36480"/>
                  <a:pt x="23959" y="43200"/>
                </a:cubicBezTo>
                <a:lnTo>
                  <a:pt x="14496" y="27360"/>
                </a:lnTo>
                <a:cubicBezTo>
                  <a:pt x="27785" y="17040"/>
                  <a:pt x="42684" y="12480"/>
                  <a:pt x="59395" y="12480"/>
                </a:cubicBezTo>
                <a:cubicBezTo>
                  <a:pt x="76308" y="12480"/>
                  <a:pt x="92013" y="17040"/>
                  <a:pt x="105503" y="27360"/>
                </a:cubicBezTo>
                <a:lnTo>
                  <a:pt x="95838" y="43200"/>
                </a:lnTo>
                <a:cubicBezTo>
                  <a:pt x="85369" y="36480"/>
                  <a:pt x="72885" y="31920"/>
                  <a:pt x="59395" y="319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63"/>
          <p:cNvSpPr/>
          <p:nvPr/>
        </p:nvSpPr>
        <p:spPr>
          <a:xfrm>
            <a:off x="4337045" y="1063522"/>
            <a:ext cx="195000" cy="19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145" y="0"/>
                </a:moveTo>
                <a:lnTo>
                  <a:pt x="11612" y="0"/>
                </a:lnTo>
                <a:cubicBezTo>
                  <a:pt x="4596" y="0"/>
                  <a:pt x="0" y="5520"/>
                  <a:pt x="0" y="12480"/>
                </a:cubicBezTo>
                <a:lnTo>
                  <a:pt x="0" y="107280"/>
                </a:lnTo>
                <a:cubicBezTo>
                  <a:pt x="0" y="114240"/>
                  <a:pt x="4596" y="119760"/>
                  <a:pt x="11612" y="119760"/>
                </a:cubicBezTo>
                <a:lnTo>
                  <a:pt x="108145" y="119760"/>
                </a:lnTo>
                <a:cubicBezTo>
                  <a:pt x="115161" y="119760"/>
                  <a:pt x="119758" y="114240"/>
                  <a:pt x="119758" y="107280"/>
                </a:cubicBezTo>
                <a:lnTo>
                  <a:pt x="119758" y="12480"/>
                </a:lnTo>
                <a:cubicBezTo>
                  <a:pt x="119758" y="5520"/>
                  <a:pt x="115161" y="0"/>
                  <a:pt x="108145" y="0"/>
                </a:cubicBezTo>
                <a:close/>
                <a:moveTo>
                  <a:pt x="108145" y="107280"/>
                </a:moveTo>
                <a:lnTo>
                  <a:pt x="11612" y="107280"/>
                </a:lnTo>
                <a:lnTo>
                  <a:pt x="11612" y="12480"/>
                </a:lnTo>
                <a:lnTo>
                  <a:pt x="108145" y="12480"/>
                </a:lnTo>
                <a:lnTo>
                  <a:pt x="108145" y="107280"/>
                </a:lnTo>
                <a:close/>
                <a:moveTo>
                  <a:pt x="95564" y="23760"/>
                </a:moveTo>
                <a:lnTo>
                  <a:pt x="65564" y="23760"/>
                </a:lnTo>
                <a:cubicBezTo>
                  <a:pt x="58790" y="23760"/>
                  <a:pt x="54193" y="29520"/>
                  <a:pt x="54193" y="36480"/>
                </a:cubicBezTo>
                <a:lnTo>
                  <a:pt x="54193" y="50160"/>
                </a:lnTo>
                <a:cubicBezTo>
                  <a:pt x="50564" y="51360"/>
                  <a:pt x="47177" y="55920"/>
                  <a:pt x="47177" y="59280"/>
                </a:cubicBezTo>
                <a:cubicBezTo>
                  <a:pt x="47177" y="66240"/>
                  <a:pt x="52983" y="71760"/>
                  <a:pt x="59758" y="71760"/>
                </a:cubicBezTo>
                <a:cubicBezTo>
                  <a:pt x="66774" y="71760"/>
                  <a:pt x="71370" y="66240"/>
                  <a:pt x="71370" y="59280"/>
                </a:cubicBezTo>
                <a:cubicBezTo>
                  <a:pt x="71370" y="55920"/>
                  <a:pt x="68951" y="51360"/>
                  <a:pt x="65564" y="50160"/>
                </a:cubicBezTo>
                <a:lnTo>
                  <a:pt x="65564" y="36480"/>
                </a:lnTo>
                <a:lnTo>
                  <a:pt x="83951" y="36480"/>
                </a:lnTo>
                <a:lnTo>
                  <a:pt x="83951" y="83280"/>
                </a:lnTo>
                <a:lnTo>
                  <a:pt x="35564" y="83280"/>
                </a:lnTo>
                <a:lnTo>
                  <a:pt x="35564" y="36480"/>
                </a:lnTo>
                <a:lnTo>
                  <a:pt x="47177" y="36480"/>
                </a:lnTo>
                <a:lnTo>
                  <a:pt x="47177" y="23760"/>
                </a:lnTo>
                <a:lnTo>
                  <a:pt x="35564" y="23760"/>
                </a:lnTo>
                <a:lnTo>
                  <a:pt x="24193" y="23760"/>
                </a:lnTo>
                <a:lnTo>
                  <a:pt x="24193" y="95760"/>
                </a:lnTo>
                <a:lnTo>
                  <a:pt x="95564" y="95760"/>
                </a:lnTo>
                <a:lnTo>
                  <a:pt x="95564" y="237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63"/>
          <p:cNvSpPr/>
          <p:nvPr/>
        </p:nvSpPr>
        <p:spPr>
          <a:xfrm>
            <a:off x="5959833" y="1093126"/>
            <a:ext cx="216000" cy="13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394" y="0"/>
                </a:moveTo>
                <a:lnTo>
                  <a:pt x="10291" y="0"/>
                </a:lnTo>
                <a:cubicBezTo>
                  <a:pt x="4160" y="0"/>
                  <a:pt x="0" y="7931"/>
                  <a:pt x="0" y="16206"/>
                </a:cubicBezTo>
                <a:lnTo>
                  <a:pt x="0" y="103448"/>
                </a:lnTo>
                <a:cubicBezTo>
                  <a:pt x="0" y="111379"/>
                  <a:pt x="4160" y="119655"/>
                  <a:pt x="10291" y="119655"/>
                </a:cubicBezTo>
                <a:lnTo>
                  <a:pt x="108394" y="119655"/>
                </a:lnTo>
                <a:cubicBezTo>
                  <a:pt x="114525" y="119655"/>
                  <a:pt x="119781" y="111379"/>
                  <a:pt x="119781" y="103448"/>
                </a:cubicBezTo>
                <a:lnTo>
                  <a:pt x="119781" y="16206"/>
                </a:lnTo>
                <a:cubicBezTo>
                  <a:pt x="119781" y="7931"/>
                  <a:pt x="114525" y="0"/>
                  <a:pt x="108394" y="0"/>
                </a:cubicBezTo>
                <a:close/>
                <a:moveTo>
                  <a:pt x="97883" y="103448"/>
                </a:moveTo>
                <a:lnTo>
                  <a:pt x="20802" y="103448"/>
                </a:lnTo>
                <a:lnTo>
                  <a:pt x="20802" y="16206"/>
                </a:lnTo>
                <a:lnTo>
                  <a:pt x="97883" y="16206"/>
                </a:lnTo>
                <a:lnTo>
                  <a:pt x="97883" y="103448"/>
                </a:lnTo>
                <a:close/>
                <a:moveTo>
                  <a:pt x="48832" y="93448"/>
                </a:moveTo>
                <a:lnTo>
                  <a:pt x="70729" y="93448"/>
                </a:lnTo>
                <a:cubicBezTo>
                  <a:pt x="73795" y="93448"/>
                  <a:pt x="75985" y="90000"/>
                  <a:pt x="75985" y="85172"/>
                </a:cubicBezTo>
                <a:lnTo>
                  <a:pt x="75985" y="58965"/>
                </a:lnTo>
                <a:cubicBezTo>
                  <a:pt x="75985" y="54137"/>
                  <a:pt x="73795" y="50689"/>
                  <a:pt x="70729" y="50689"/>
                </a:cubicBezTo>
                <a:lnTo>
                  <a:pt x="70729" y="42413"/>
                </a:lnTo>
                <a:cubicBezTo>
                  <a:pt x="70729" y="32758"/>
                  <a:pt x="65474" y="26206"/>
                  <a:pt x="59343" y="26206"/>
                </a:cubicBezTo>
                <a:cubicBezTo>
                  <a:pt x="52992" y="26206"/>
                  <a:pt x="48832" y="32758"/>
                  <a:pt x="48832" y="42413"/>
                </a:cubicBezTo>
                <a:lnTo>
                  <a:pt x="48832" y="50689"/>
                </a:lnTo>
                <a:cubicBezTo>
                  <a:pt x="45766" y="50689"/>
                  <a:pt x="42700" y="54137"/>
                  <a:pt x="42700" y="58965"/>
                </a:cubicBezTo>
                <a:lnTo>
                  <a:pt x="42700" y="85172"/>
                </a:lnTo>
                <a:cubicBezTo>
                  <a:pt x="42700" y="90000"/>
                  <a:pt x="45766" y="93448"/>
                  <a:pt x="48832" y="93448"/>
                </a:cubicBezTo>
                <a:close/>
                <a:moveTo>
                  <a:pt x="52992" y="42413"/>
                </a:moveTo>
                <a:cubicBezTo>
                  <a:pt x="52992" y="35862"/>
                  <a:pt x="55182" y="32758"/>
                  <a:pt x="59343" y="32758"/>
                </a:cubicBezTo>
                <a:cubicBezTo>
                  <a:pt x="63503" y="32758"/>
                  <a:pt x="65474" y="35862"/>
                  <a:pt x="65474" y="42413"/>
                </a:cubicBezTo>
                <a:lnTo>
                  <a:pt x="65474" y="50689"/>
                </a:lnTo>
                <a:lnTo>
                  <a:pt x="52992" y="50689"/>
                </a:lnTo>
                <a:lnTo>
                  <a:pt x="52992" y="424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63"/>
          <p:cNvSpPr/>
          <p:nvPr/>
        </p:nvSpPr>
        <p:spPr>
          <a:xfrm>
            <a:off x="7481632" y="1054815"/>
            <a:ext cx="137700" cy="21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2758" y="81240"/>
                </a:moveTo>
                <a:lnTo>
                  <a:pt x="77241" y="81240"/>
                </a:lnTo>
                <a:cubicBezTo>
                  <a:pt x="82068" y="81240"/>
                  <a:pt x="85172" y="79051"/>
                  <a:pt x="85172" y="75985"/>
                </a:cubicBezTo>
                <a:lnTo>
                  <a:pt x="85172" y="59343"/>
                </a:lnTo>
                <a:cubicBezTo>
                  <a:pt x="85172" y="56277"/>
                  <a:pt x="82068" y="54087"/>
                  <a:pt x="77241" y="54087"/>
                </a:cubicBezTo>
                <a:lnTo>
                  <a:pt x="77241" y="48832"/>
                </a:lnTo>
                <a:cubicBezTo>
                  <a:pt x="77241" y="42700"/>
                  <a:pt x="70689" y="38540"/>
                  <a:pt x="60689" y="38540"/>
                </a:cubicBezTo>
                <a:cubicBezTo>
                  <a:pt x="50689" y="38540"/>
                  <a:pt x="42758" y="42700"/>
                  <a:pt x="42758" y="48832"/>
                </a:cubicBezTo>
                <a:lnTo>
                  <a:pt x="42758" y="54087"/>
                </a:lnTo>
                <a:cubicBezTo>
                  <a:pt x="37586" y="54087"/>
                  <a:pt x="34482" y="56277"/>
                  <a:pt x="34482" y="59343"/>
                </a:cubicBezTo>
                <a:lnTo>
                  <a:pt x="34482" y="75985"/>
                </a:lnTo>
                <a:cubicBezTo>
                  <a:pt x="34482" y="79051"/>
                  <a:pt x="37586" y="81240"/>
                  <a:pt x="42758" y="81240"/>
                </a:cubicBezTo>
                <a:close/>
                <a:moveTo>
                  <a:pt x="50689" y="48832"/>
                </a:moveTo>
                <a:cubicBezTo>
                  <a:pt x="50689" y="44671"/>
                  <a:pt x="54827" y="42700"/>
                  <a:pt x="60689" y="42700"/>
                </a:cubicBezTo>
                <a:cubicBezTo>
                  <a:pt x="66551" y="42700"/>
                  <a:pt x="70689" y="44671"/>
                  <a:pt x="70689" y="48832"/>
                </a:cubicBezTo>
                <a:lnTo>
                  <a:pt x="70689" y="54087"/>
                </a:lnTo>
                <a:lnTo>
                  <a:pt x="50689" y="54087"/>
                </a:lnTo>
                <a:lnTo>
                  <a:pt x="50689" y="48832"/>
                </a:lnTo>
                <a:close/>
                <a:moveTo>
                  <a:pt x="103448" y="0"/>
                </a:moveTo>
                <a:lnTo>
                  <a:pt x="17931" y="0"/>
                </a:lnTo>
                <a:cubicBezTo>
                  <a:pt x="8275" y="0"/>
                  <a:pt x="0" y="5255"/>
                  <a:pt x="0" y="10291"/>
                </a:cubicBezTo>
                <a:lnTo>
                  <a:pt x="0" y="108394"/>
                </a:lnTo>
                <a:cubicBezTo>
                  <a:pt x="0" y="114525"/>
                  <a:pt x="8275" y="119781"/>
                  <a:pt x="17931" y="119781"/>
                </a:cubicBezTo>
                <a:lnTo>
                  <a:pt x="103448" y="119781"/>
                </a:lnTo>
                <a:cubicBezTo>
                  <a:pt x="113103" y="119781"/>
                  <a:pt x="119655" y="114525"/>
                  <a:pt x="119655" y="108394"/>
                </a:cubicBezTo>
                <a:lnTo>
                  <a:pt x="119655" y="10291"/>
                </a:lnTo>
                <a:cubicBezTo>
                  <a:pt x="119655" y="5255"/>
                  <a:pt x="113103" y="0"/>
                  <a:pt x="103448" y="0"/>
                </a:cubicBezTo>
                <a:close/>
                <a:moveTo>
                  <a:pt x="103448" y="97883"/>
                </a:moveTo>
                <a:lnTo>
                  <a:pt x="17931" y="97883"/>
                </a:lnTo>
                <a:lnTo>
                  <a:pt x="17931" y="21897"/>
                </a:lnTo>
                <a:lnTo>
                  <a:pt x="103448" y="21897"/>
                </a:lnTo>
                <a:lnTo>
                  <a:pt x="103448" y="978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63"/>
          <p:cNvSpPr/>
          <p:nvPr/>
        </p:nvSpPr>
        <p:spPr>
          <a:xfrm>
            <a:off x="1112364" y="2047422"/>
            <a:ext cx="224700" cy="22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676" y="66923"/>
                </a:moveTo>
                <a:lnTo>
                  <a:pt x="103732" y="52867"/>
                </a:lnTo>
                <a:lnTo>
                  <a:pt x="96549" y="60839"/>
                </a:lnTo>
                <a:lnTo>
                  <a:pt x="107746" y="71958"/>
                </a:lnTo>
                <a:lnTo>
                  <a:pt x="78591" y="101748"/>
                </a:lnTo>
                <a:lnTo>
                  <a:pt x="19225" y="43006"/>
                </a:lnTo>
                <a:lnTo>
                  <a:pt x="48380" y="13006"/>
                </a:lnTo>
                <a:lnTo>
                  <a:pt x="59366" y="23916"/>
                </a:lnTo>
                <a:lnTo>
                  <a:pt x="67394" y="16993"/>
                </a:lnTo>
                <a:lnTo>
                  <a:pt x="54295" y="3986"/>
                </a:lnTo>
                <a:cubicBezTo>
                  <a:pt x="51338" y="1048"/>
                  <a:pt x="46267" y="1048"/>
                  <a:pt x="43309" y="3986"/>
                </a:cubicBezTo>
                <a:lnTo>
                  <a:pt x="9084" y="36923"/>
                </a:lnTo>
                <a:cubicBezTo>
                  <a:pt x="6126" y="39860"/>
                  <a:pt x="6126" y="44895"/>
                  <a:pt x="9084" y="47832"/>
                </a:cubicBezTo>
                <a:lnTo>
                  <a:pt x="72464" y="110769"/>
                </a:lnTo>
                <a:cubicBezTo>
                  <a:pt x="75422" y="113916"/>
                  <a:pt x="80492" y="113916"/>
                  <a:pt x="83450" y="110769"/>
                </a:cubicBezTo>
                <a:lnTo>
                  <a:pt x="116619" y="77832"/>
                </a:lnTo>
                <a:cubicBezTo>
                  <a:pt x="119788" y="74895"/>
                  <a:pt x="119788" y="69860"/>
                  <a:pt x="117676" y="66923"/>
                </a:cubicBezTo>
                <a:close/>
                <a:moveTo>
                  <a:pt x="39295" y="106783"/>
                </a:moveTo>
                <a:cubicBezTo>
                  <a:pt x="22183" y="99860"/>
                  <a:pt x="10140" y="82867"/>
                  <a:pt x="8028" y="62937"/>
                </a:cubicBezTo>
                <a:lnTo>
                  <a:pt x="0" y="62937"/>
                </a:lnTo>
                <a:cubicBezTo>
                  <a:pt x="3169" y="94825"/>
                  <a:pt x="30211" y="119790"/>
                  <a:pt x="62323" y="119790"/>
                </a:cubicBezTo>
                <a:lnTo>
                  <a:pt x="66338" y="119790"/>
                </a:lnTo>
                <a:lnTo>
                  <a:pt x="46267" y="100909"/>
                </a:lnTo>
                <a:lnTo>
                  <a:pt x="39295" y="106783"/>
                </a:lnTo>
                <a:close/>
                <a:moveTo>
                  <a:pt x="79436" y="46993"/>
                </a:moveTo>
                <a:lnTo>
                  <a:pt x="105633" y="46993"/>
                </a:lnTo>
                <a:cubicBezTo>
                  <a:pt x="108591" y="46993"/>
                  <a:pt x="110704" y="44895"/>
                  <a:pt x="110704" y="41958"/>
                </a:cubicBezTo>
                <a:lnTo>
                  <a:pt x="110704" y="20979"/>
                </a:lnTo>
                <a:cubicBezTo>
                  <a:pt x="110704" y="18041"/>
                  <a:pt x="108591" y="15944"/>
                  <a:pt x="105633" y="15944"/>
                </a:cubicBezTo>
                <a:lnTo>
                  <a:pt x="105633" y="13006"/>
                </a:lnTo>
                <a:cubicBezTo>
                  <a:pt x="105633" y="5874"/>
                  <a:pt x="100140" y="0"/>
                  <a:pt x="92535" y="0"/>
                </a:cubicBezTo>
                <a:cubicBezTo>
                  <a:pt x="84929" y="0"/>
                  <a:pt x="79436" y="5874"/>
                  <a:pt x="79436" y="13006"/>
                </a:cubicBezTo>
                <a:lnTo>
                  <a:pt x="79436" y="15944"/>
                </a:lnTo>
                <a:cubicBezTo>
                  <a:pt x="76478" y="15944"/>
                  <a:pt x="73521" y="18041"/>
                  <a:pt x="73521" y="20979"/>
                </a:cubicBezTo>
                <a:lnTo>
                  <a:pt x="73521" y="41958"/>
                </a:lnTo>
                <a:cubicBezTo>
                  <a:pt x="73521" y="44895"/>
                  <a:pt x="76478" y="46993"/>
                  <a:pt x="79436" y="46993"/>
                </a:cubicBezTo>
                <a:close/>
                <a:moveTo>
                  <a:pt x="83450" y="13006"/>
                </a:moveTo>
                <a:cubicBezTo>
                  <a:pt x="83450" y="9020"/>
                  <a:pt x="88098" y="3986"/>
                  <a:pt x="92535" y="3986"/>
                </a:cubicBezTo>
                <a:cubicBezTo>
                  <a:pt x="97183" y="3986"/>
                  <a:pt x="101619" y="9020"/>
                  <a:pt x="101619" y="13006"/>
                </a:cubicBezTo>
                <a:lnTo>
                  <a:pt x="101619" y="15944"/>
                </a:lnTo>
                <a:lnTo>
                  <a:pt x="83450" y="15944"/>
                </a:lnTo>
                <a:lnTo>
                  <a:pt x="83450" y="1300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3"/>
          <p:cNvSpPr/>
          <p:nvPr/>
        </p:nvSpPr>
        <p:spPr>
          <a:xfrm>
            <a:off x="2804799" y="2047422"/>
            <a:ext cx="234900" cy="23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2348" y="12379"/>
                </a:moveTo>
                <a:cubicBezTo>
                  <a:pt x="98657" y="19966"/>
                  <a:pt x="110134" y="36139"/>
                  <a:pt x="112147" y="55108"/>
                </a:cubicBezTo>
                <a:lnTo>
                  <a:pt x="119798" y="55108"/>
                </a:lnTo>
                <a:cubicBezTo>
                  <a:pt x="116979" y="23760"/>
                  <a:pt x="91006" y="0"/>
                  <a:pt x="60402" y="0"/>
                </a:cubicBezTo>
                <a:lnTo>
                  <a:pt x="56577" y="0"/>
                </a:lnTo>
                <a:lnTo>
                  <a:pt x="75704" y="18968"/>
                </a:lnTo>
                <a:lnTo>
                  <a:pt x="82348" y="12379"/>
                </a:lnTo>
                <a:close/>
                <a:moveTo>
                  <a:pt x="50738" y="8585"/>
                </a:moveTo>
                <a:cubicBezTo>
                  <a:pt x="47919" y="5590"/>
                  <a:pt x="43087" y="5590"/>
                  <a:pt x="40268" y="8585"/>
                </a:cubicBezTo>
                <a:lnTo>
                  <a:pt x="8657" y="39933"/>
                </a:lnTo>
                <a:cubicBezTo>
                  <a:pt x="5838" y="43727"/>
                  <a:pt x="5838" y="47520"/>
                  <a:pt x="8657" y="50316"/>
                </a:cubicBezTo>
                <a:lnTo>
                  <a:pt x="68053" y="110216"/>
                </a:lnTo>
                <a:cubicBezTo>
                  <a:pt x="71879" y="113011"/>
                  <a:pt x="75704" y="113011"/>
                  <a:pt x="78523" y="110216"/>
                </a:cubicBezTo>
                <a:lnTo>
                  <a:pt x="111140" y="78868"/>
                </a:lnTo>
                <a:cubicBezTo>
                  <a:pt x="113959" y="76073"/>
                  <a:pt x="113959" y="71281"/>
                  <a:pt x="111140" y="68485"/>
                </a:cubicBezTo>
                <a:lnTo>
                  <a:pt x="50738" y="8585"/>
                </a:lnTo>
                <a:close/>
                <a:moveTo>
                  <a:pt x="73892" y="105424"/>
                </a:moveTo>
                <a:lnTo>
                  <a:pt x="13489" y="45524"/>
                </a:lnTo>
                <a:lnTo>
                  <a:pt x="45906" y="14176"/>
                </a:lnTo>
                <a:lnTo>
                  <a:pt x="106308" y="74076"/>
                </a:lnTo>
                <a:lnTo>
                  <a:pt x="73892" y="105424"/>
                </a:lnTo>
                <a:close/>
                <a:moveTo>
                  <a:pt x="37449" y="107420"/>
                </a:moveTo>
                <a:cubicBezTo>
                  <a:pt x="21140" y="99833"/>
                  <a:pt x="9664" y="83660"/>
                  <a:pt x="7651" y="64692"/>
                </a:cubicBezTo>
                <a:lnTo>
                  <a:pt x="0" y="64692"/>
                </a:lnTo>
                <a:cubicBezTo>
                  <a:pt x="2818" y="96039"/>
                  <a:pt x="28791" y="119800"/>
                  <a:pt x="60402" y="119800"/>
                </a:cubicBezTo>
                <a:lnTo>
                  <a:pt x="63221" y="119800"/>
                </a:lnTo>
                <a:lnTo>
                  <a:pt x="44093" y="100632"/>
                </a:lnTo>
                <a:lnTo>
                  <a:pt x="37449" y="1074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3"/>
          <p:cNvSpPr/>
          <p:nvPr/>
        </p:nvSpPr>
        <p:spPr>
          <a:xfrm>
            <a:off x="4356197" y="2066577"/>
            <a:ext cx="158400" cy="1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4100" y="0"/>
                </a:moveTo>
                <a:lnTo>
                  <a:pt x="44100" y="0"/>
                </a:lnTo>
                <a:lnTo>
                  <a:pt x="0" y="35806"/>
                </a:lnTo>
                <a:lnTo>
                  <a:pt x="0" y="108387"/>
                </a:lnTo>
                <a:cubicBezTo>
                  <a:pt x="0" y="114193"/>
                  <a:pt x="6900" y="119758"/>
                  <a:pt x="15600" y="119758"/>
                </a:cubicBezTo>
                <a:lnTo>
                  <a:pt x="104100" y="119758"/>
                </a:lnTo>
                <a:cubicBezTo>
                  <a:pt x="112800" y="119758"/>
                  <a:pt x="119700" y="114193"/>
                  <a:pt x="119700" y="108387"/>
                </a:cubicBezTo>
                <a:lnTo>
                  <a:pt x="119700" y="11612"/>
                </a:lnTo>
                <a:cubicBezTo>
                  <a:pt x="119700" y="4596"/>
                  <a:pt x="112800" y="0"/>
                  <a:pt x="104100" y="0"/>
                </a:cubicBezTo>
                <a:close/>
                <a:moveTo>
                  <a:pt x="59700" y="35806"/>
                </a:moveTo>
                <a:lnTo>
                  <a:pt x="44100" y="35806"/>
                </a:lnTo>
                <a:lnTo>
                  <a:pt x="44100" y="11612"/>
                </a:lnTo>
                <a:lnTo>
                  <a:pt x="59700" y="11612"/>
                </a:lnTo>
                <a:lnTo>
                  <a:pt x="59700" y="35806"/>
                </a:lnTo>
                <a:close/>
                <a:moveTo>
                  <a:pt x="82800" y="35806"/>
                </a:moveTo>
                <a:lnTo>
                  <a:pt x="66900" y="35806"/>
                </a:lnTo>
                <a:lnTo>
                  <a:pt x="66900" y="11612"/>
                </a:lnTo>
                <a:lnTo>
                  <a:pt x="82800" y="11612"/>
                </a:lnTo>
                <a:lnTo>
                  <a:pt x="82800" y="35806"/>
                </a:lnTo>
                <a:close/>
                <a:moveTo>
                  <a:pt x="104100" y="35806"/>
                </a:moveTo>
                <a:lnTo>
                  <a:pt x="89700" y="35806"/>
                </a:lnTo>
                <a:lnTo>
                  <a:pt x="89700" y="11612"/>
                </a:lnTo>
                <a:lnTo>
                  <a:pt x="104100" y="11612"/>
                </a:lnTo>
                <a:lnTo>
                  <a:pt x="104100" y="3580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3"/>
          <p:cNvSpPr/>
          <p:nvPr/>
        </p:nvSpPr>
        <p:spPr>
          <a:xfrm>
            <a:off x="5978986" y="2066577"/>
            <a:ext cx="198300" cy="1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8"/>
                </a:moveTo>
                <a:lnTo>
                  <a:pt x="119760" y="119758"/>
                </a:lnTo>
                <a:lnTo>
                  <a:pt x="119760" y="0"/>
                </a:lnTo>
                <a:lnTo>
                  <a:pt x="0" y="119758"/>
                </a:lnTo>
                <a:close/>
                <a:moveTo>
                  <a:pt x="107305" y="108387"/>
                </a:moveTo>
                <a:lnTo>
                  <a:pt x="55808" y="108387"/>
                </a:lnTo>
                <a:lnTo>
                  <a:pt x="55808" y="80564"/>
                </a:lnTo>
                <a:lnTo>
                  <a:pt x="107305" y="28790"/>
                </a:lnTo>
                <a:lnTo>
                  <a:pt x="107305" y="1083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3"/>
          <p:cNvSpPr/>
          <p:nvPr/>
        </p:nvSpPr>
        <p:spPr>
          <a:xfrm>
            <a:off x="7492079" y="2066577"/>
            <a:ext cx="196800" cy="1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8"/>
                </a:moveTo>
                <a:lnTo>
                  <a:pt x="119760" y="119758"/>
                </a:lnTo>
                <a:lnTo>
                  <a:pt x="119760" y="0"/>
                </a:lnTo>
                <a:lnTo>
                  <a:pt x="0" y="119758"/>
                </a:lnTo>
                <a:close/>
                <a:moveTo>
                  <a:pt x="108480" y="108387"/>
                </a:moveTo>
                <a:lnTo>
                  <a:pt x="72000" y="108387"/>
                </a:lnTo>
                <a:lnTo>
                  <a:pt x="72000" y="64596"/>
                </a:lnTo>
                <a:lnTo>
                  <a:pt x="108480" y="28790"/>
                </a:lnTo>
                <a:lnTo>
                  <a:pt x="108480" y="1083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63"/>
          <p:cNvSpPr/>
          <p:nvPr/>
        </p:nvSpPr>
        <p:spPr>
          <a:xfrm>
            <a:off x="1103657" y="3050477"/>
            <a:ext cx="196800" cy="1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8"/>
                </a:moveTo>
                <a:lnTo>
                  <a:pt x="119760" y="119758"/>
                </a:lnTo>
                <a:lnTo>
                  <a:pt x="119760" y="0"/>
                </a:lnTo>
                <a:lnTo>
                  <a:pt x="0" y="119758"/>
                </a:lnTo>
                <a:close/>
                <a:moveTo>
                  <a:pt x="107280" y="108145"/>
                </a:moveTo>
                <a:lnTo>
                  <a:pt x="87840" y="108145"/>
                </a:lnTo>
                <a:lnTo>
                  <a:pt x="87840" y="48387"/>
                </a:lnTo>
                <a:lnTo>
                  <a:pt x="107280" y="28790"/>
                </a:lnTo>
                <a:lnTo>
                  <a:pt x="107280" y="1081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2843106" y="3050477"/>
            <a:ext cx="195000" cy="1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758"/>
                </a:moveTo>
                <a:lnTo>
                  <a:pt x="119758" y="119758"/>
                </a:lnTo>
                <a:lnTo>
                  <a:pt x="119758" y="0"/>
                </a:lnTo>
                <a:lnTo>
                  <a:pt x="0" y="119758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63"/>
          <p:cNvSpPr/>
          <p:nvPr/>
        </p:nvSpPr>
        <p:spPr>
          <a:xfrm>
            <a:off x="4317892" y="3050477"/>
            <a:ext cx="236700" cy="1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00" y="0"/>
                </a:moveTo>
                <a:cubicBezTo>
                  <a:pt x="37000" y="0"/>
                  <a:pt x="16000" y="7983"/>
                  <a:pt x="0" y="24193"/>
                </a:cubicBezTo>
                <a:lnTo>
                  <a:pt x="59800" y="119758"/>
                </a:lnTo>
                <a:lnTo>
                  <a:pt x="119800" y="24193"/>
                </a:lnTo>
                <a:cubicBezTo>
                  <a:pt x="102800" y="7983"/>
                  <a:pt x="81800" y="0"/>
                  <a:pt x="59800" y="0"/>
                </a:cubicBezTo>
                <a:close/>
                <a:moveTo>
                  <a:pt x="59800" y="67741"/>
                </a:moveTo>
                <a:cubicBezTo>
                  <a:pt x="54200" y="67741"/>
                  <a:pt x="47600" y="68951"/>
                  <a:pt x="42800" y="71370"/>
                </a:cubicBezTo>
                <a:lnTo>
                  <a:pt x="14200" y="26370"/>
                </a:lnTo>
                <a:cubicBezTo>
                  <a:pt x="27600" y="17177"/>
                  <a:pt x="43800" y="11370"/>
                  <a:pt x="59800" y="11370"/>
                </a:cubicBezTo>
                <a:cubicBezTo>
                  <a:pt x="76000" y="11370"/>
                  <a:pt x="91200" y="17177"/>
                  <a:pt x="105600" y="26370"/>
                </a:cubicBezTo>
                <a:lnTo>
                  <a:pt x="77000" y="72580"/>
                </a:lnTo>
                <a:cubicBezTo>
                  <a:pt x="71400" y="68951"/>
                  <a:pt x="65600" y="67741"/>
                  <a:pt x="59800" y="6774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63"/>
          <p:cNvSpPr/>
          <p:nvPr/>
        </p:nvSpPr>
        <p:spPr>
          <a:xfrm>
            <a:off x="5968539" y="3050477"/>
            <a:ext cx="234900" cy="1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02" y="0"/>
                </a:moveTo>
                <a:cubicBezTo>
                  <a:pt x="37449" y="0"/>
                  <a:pt x="16308" y="7983"/>
                  <a:pt x="0" y="24193"/>
                </a:cubicBezTo>
                <a:lnTo>
                  <a:pt x="60402" y="119758"/>
                </a:lnTo>
                <a:lnTo>
                  <a:pt x="119798" y="24193"/>
                </a:lnTo>
                <a:cubicBezTo>
                  <a:pt x="103489" y="7983"/>
                  <a:pt x="82550" y="0"/>
                  <a:pt x="60402" y="0"/>
                </a:cubicBezTo>
                <a:close/>
                <a:moveTo>
                  <a:pt x="60402" y="47177"/>
                </a:moveTo>
                <a:cubicBezTo>
                  <a:pt x="49932" y="47177"/>
                  <a:pt x="41275" y="50564"/>
                  <a:pt x="32617" y="55161"/>
                </a:cubicBezTo>
                <a:lnTo>
                  <a:pt x="14496" y="26370"/>
                </a:lnTo>
                <a:cubicBezTo>
                  <a:pt x="27785" y="17177"/>
                  <a:pt x="43691" y="11370"/>
                  <a:pt x="60402" y="11370"/>
                </a:cubicBezTo>
                <a:cubicBezTo>
                  <a:pt x="77114" y="11370"/>
                  <a:pt x="92013" y="17177"/>
                  <a:pt x="105503" y="26370"/>
                </a:cubicBezTo>
                <a:lnTo>
                  <a:pt x="87181" y="56370"/>
                </a:lnTo>
                <a:cubicBezTo>
                  <a:pt x="78724" y="50564"/>
                  <a:pt x="70067" y="47177"/>
                  <a:pt x="60402" y="471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63"/>
          <p:cNvSpPr/>
          <p:nvPr/>
        </p:nvSpPr>
        <p:spPr>
          <a:xfrm>
            <a:off x="7375419" y="3050477"/>
            <a:ext cx="234900" cy="1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95" y="0"/>
                </a:moveTo>
                <a:cubicBezTo>
                  <a:pt x="37248" y="0"/>
                  <a:pt x="16107" y="7983"/>
                  <a:pt x="0" y="24193"/>
                </a:cubicBezTo>
                <a:lnTo>
                  <a:pt x="59395" y="119758"/>
                </a:lnTo>
                <a:lnTo>
                  <a:pt x="119798" y="24193"/>
                </a:lnTo>
                <a:cubicBezTo>
                  <a:pt x="103489" y="7983"/>
                  <a:pt x="82348" y="0"/>
                  <a:pt x="59395" y="0"/>
                </a:cubicBezTo>
                <a:close/>
                <a:moveTo>
                  <a:pt x="59395" y="30967"/>
                </a:moveTo>
                <a:cubicBezTo>
                  <a:pt x="46912" y="30967"/>
                  <a:pt x="34429" y="35564"/>
                  <a:pt x="23959" y="42580"/>
                </a:cubicBezTo>
                <a:lnTo>
                  <a:pt x="14295" y="26370"/>
                </a:lnTo>
                <a:cubicBezTo>
                  <a:pt x="27785" y="17177"/>
                  <a:pt x="42483" y="11370"/>
                  <a:pt x="59395" y="11370"/>
                </a:cubicBezTo>
                <a:cubicBezTo>
                  <a:pt x="76107" y="11370"/>
                  <a:pt x="91812" y="17177"/>
                  <a:pt x="105302" y="26370"/>
                </a:cubicBezTo>
                <a:lnTo>
                  <a:pt x="95838" y="42580"/>
                </a:lnTo>
                <a:cubicBezTo>
                  <a:pt x="85167" y="35564"/>
                  <a:pt x="72684" y="30967"/>
                  <a:pt x="59395" y="309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63"/>
          <p:cNvSpPr/>
          <p:nvPr/>
        </p:nvSpPr>
        <p:spPr>
          <a:xfrm>
            <a:off x="1093211" y="4032635"/>
            <a:ext cx="234900" cy="19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02" y="0"/>
                </a:moveTo>
                <a:cubicBezTo>
                  <a:pt x="37248" y="0"/>
                  <a:pt x="16308" y="7983"/>
                  <a:pt x="0" y="24193"/>
                </a:cubicBezTo>
                <a:lnTo>
                  <a:pt x="60402" y="119758"/>
                </a:lnTo>
                <a:lnTo>
                  <a:pt x="119798" y="24193"/>
                </a:lnTo>
                <a:cubicBezTo>
                  <a:pt x="103489" y="7983"/>
                  <a:pt x="82348" y="0"/>
                  <a:pt x="60402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63"/>
          <p:cNvSpPr/>
          <p:nvPr/>
        </p:nvSpPr>
        <p:spPr>
          <a:xfrm>
            <a:off x="2804800" y="4062238"/>
            <a:ext cx="195000" cy="13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661"/>
                </a:moveTo>
                <a:lnTo>
                  <a:pt x="119758" y="119661"/>
                </a:lnTo>
                <a:lnTo>
                  <a:pt x="119758" y="85762"/>
                </a:lnTo>
                <a:lnTo>
                  <a:pt x="0" y="85762"/>
                </a:lnTo>
                <a:lnTo>
                  <a:pt x="0" y="119661"/>
                </a:lnTo>
                <a:close/>
                <a:moveTo>
                  <a:pt x="11612" y="93898"/>
                </a:moveTo>
                <a:lnTo>
                  <a:pt x="24193" y="93898"/>
                </a:lnTo>
                <a:lnTo>
                  <a:pt x="24193" y="109830"/>
                </a:lnTo>
                <a:lnTo>
                  <a:pt x="11612" y="109830"/>
                </a:lnTo>
                <a:lnTo>
                  <a:pt x="11612" y="93898"/>
                </a:lnTo>
                <a:close/>
                <a:moveTo>
                  <a:pt x="0" y="0"/>
                </a:moveTo>
                <a:lnTo>
                  <a:pt x="0" y="33898"/>
                </a:lnTo>
                <a:lnTo>
                  <a:pt x="119758" y="33898"/>
                </a:lnTo>
                <a:lnTo>
                  <a:pt x="119758" y="0"/>
                </a:lnTo>
                <a:lnTo>
                  <a:pt x="0" y="0"/>
                </a:lnTo>
                <a:close/>
                <a:moveTo>
                  <a:pt x="24193" y="26101"/>
                </a:moveTo>
                <a:lnTo>
                  <a:pt x="11612" y="26101"/>
                </a:lnTo>
                <a:lnTo>
                  <a:pt x="11612" y="9830"/>
                </a:lnTo>
                <a:lnTo>
                  <a:pt x="24193" y="9830"/>
                </a:lnTo>
                <a:lnTo>
                  <a:pt x="24193" y="26101"/>
                </a:lnTo>
                <a:close/>
                <a:moveTo>
                  <a:pt x="0" y="75932"/>
                </a:moveTo>
                <a:lnTo>
                  <a:pt x="119758" y="75932"/>
                </a:lnTo>
                <a:lnTo>
                  <a:pt x="119758" y="42033"/>
                </a:lnTo>
                <a:lnTo>
                  <a:pt x="0" y="42033"/>
                </a:lnTo>
                <a:lnTo>
                  <a:pt x="0" y="75932"/>
                </a:lnTo>
                <a:close/>
                <a:moveTo>
                  <a:pt x="11612" y="51864"/>
                </a:moveTo>
                <a:lnTo>
                  <a:pt x="24193" y="51864"/>
                </a:lnTo>
                <a:lnTo>
                  <a:pt x="24193" y="67796"/>
                </a:lnTo>
                <a:lnTo>
                  <a:pt x="11612" y="67796"/>
                </a:lnTo>
                <a:lnTo>
                  <a:pt x="11612" y="518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3"/>
          <p:cNvSpPr/>
          <p:nvPr/>
        </p:nvSpPr>
        <p:spPr>
          <a:xfrm>
            <a:off x="4385798" y="4032635"/>
            <a:ext cx="177600" cy="20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357" y="0"/>
                </a:moveTo>
                <a:lnTo>
                  <a:pt x="39375" y="0"/>
                </a:lnTo>
                <a:lnTo>
                  <a:pt x="39375" y="11076"/>
                </a:lnTo>
                <a:lnTo>
                  <a:pt x="80357" y="11076"/>
                </a:lnTo>
                <a:lnTo>
                  <a:pt x="80357" y="0"/>
                </a:lnTo>
                <a:close/>
                <a:moveTo>
                  <a:pt x="53571" y="74769"/>
                </a:moveTo>
                <a:lnTo>
                  <a:pt x="66160" y="74769"/>
                </a:lnTo>
                <a:lnTo>
                  <a:pt x="66160" y="39461"/>
                </a:lnTo>
                <a:lnTo>
                  <a:pt x="53571" y="39461"/>
                </a:lnTo>
                <a:lnTo>
                  <a:pt x="53571" y="74769"/>
                </a:lnTo>
                <a:close/>
                <a:moveTo>
                  <a:pt x="105803" y="36230"/>
                </a:moveTo>
                <a:lnTo>
                  <a:pt x="115982" y="28615"/>
                </a:lnTo>
                <a:cubicBezTo>
                  <a:pt x="113303" y="25384"/>
                  <a:pt x="109553" y="23076"/>
                  <a:pt x="105803" y="19846"/>
                </a:cubicBezTo>
                <a:lnTo>
                  <a:pt x="96696" y="28615"/>
                </a:lnTo>
                <a:cubicBezTo>
                  <a:pt x="86517" y="20769"/>
                  <a:pt x="73928" y="16384"/>
                  <a:pt x="59732" y="16384"/>
                </a:cubicBezTo>
                <a:cubicBezTo>
                  <a:pt x="26785" y="16384"/>
                  <a:pt x="0" y="39000"/>
                  <a:pt x="0" y="68076"/>
                </a:cubicBezTo>
                <a:cubicBezTo>
                  <a:pt x="0" y="97153"/>
                  <a:pt x="26785" y="119769"/>
                  <a:pt x="59732" y="119769"/>
                </a:cubicBezTo>
                <a:cubicBezTo>
                  <a:pt x="92946" y="119769"/>
                  <a:pt x="119732" y="97846"/>
                  <a:pt x="119732" y="68076"/>
                </a:cubicBezTo>
                <a:cubicBezTo>
                  <a:pt x="119732" y="56076"/>
                  <a:pt x="114642" y="45000"/>
                  <a:pt x="105803" y="36230"/>
                </a:cubicBezTo>
                <a:close/>
                <a:moveTo>
                  <a:pt x="59732" y="108692"/>
                </a:moveTo>
                <a:cubicBezTo>
                  <a:pt x="32946" y="108692"/>
                  <a:pt x="12589" y="90692"/>
                  <a:pt x="12589" y="68076"/>
                </a:cubicBezTo>
                <a:cubicBezTo>
                  <a:pt x="12589" y="45692"/>
                  <a:pt x="33750" y="28615"/>
                  <a:pt x="59732" y="28615"/>
                </a:cubicBezTo>
                <a:cubicBezTo>
                  <a:pt x="85982" y="28615"/>
                  <a:pt x="105803" y="45692"/>
                  <a:pt x="105803" y="68076"/>
                </a:cubicBezTo>
                <a:cubicBezTo>
                  <a:pt x="105803" y="90692"/>
                  <a:pt x="85446" y="108692"/>
                  <a:pt x="59732" y="10869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3"/>
          <p:cNvSpPr/>
          <p:nvPr/>
        </p:nvSpPr>
        <p:spPr>
          <a:xfrm>
            <a:off x="6025999" y="4032635"/>
            <a:ext cx="139200" cy="2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5665" y="33572"/>
                </a:moveTo>
                <a:lnTo>
                  <a:pt x="85665" y="56257"/>
                </a:lnTo>
                <a:lnTo>
                  <a:pt x="95524" y="56257"/>
                </a:lnTo>
                <a:lnTo>
                  <a:pt x="95524" y="66918"/>
                </a:lnTo>
                <a:lnTo>
                  <a:pt x="69688" y="66918"/>
                </a:lnTo>
                <a:lnTo>
                  <a:pt x="69688" y="22684"/>
                </a:lnTo>
                <a:lnTo>
                  <a:pt x="85665" y="22684"/>
                </a:lnTo>
                <a:lnTo>
                  <a:pt x="61529" y="0"/>
                </a:lnTo>
                <a:lnTo>
                  <a:pt x="35694" y="22684"/>
                </a:lnTo>
                <a:lnTo>
                  <a:pt x="53371" y="22684"/>
                </a:lnTo>
                <a:lnTo>
                  <a:pt x="53371" y="66918"/>
                </a:lnTo>
                <a:lnTo>
                  <a:pt x="27535" y="66918"/>
                </a:lnTo>
                <a:lnTo>
                  <a:pt x="27535" y="55122"/>
                </a:lnTo>
                <a:cubicBezTo>
                  <a:pt x="33994" y="53988"/>
                  <a:pt x="37393" y="49678"/>
                  <a:pt x="37393" y="44234"/>
                </a:cubicBezTo>
                <a:cubicBezTo>
                  <a:pt x="37393" y="37882"/>
                  <a:pt x="29915" y="32438"/>
                  <a:pt x="19376" y="32438"/>
                </a:cubicBezTo>
                <a:cubicBezTo>
                  <a:pt x="8838" y="32438"/>
                  <a:pt x="0" y="37882"/>
                  <a:pt x="0" y="44234"/>
                </a:cubicBezTo>
                <a:cubicBezTo>
                  <a:pt x="0" y="49678"/>
                  <a:pt x="4759" y="53988"/>
                  <a:pt x="9858" y="55122"/>
                </a:cubicBezTo>
                <a:lnTo>
                  <a:pt x="9858" y="66918"/>
                </a:lnTo>
                <a:cubicBezTo>
                  <a:pt x="9858" y="73497"/>
                  <a:pt x="17677" y="78941"/>
                  <a:pt x="27535" y="78941"/>
                </a:cubicBezTo>
                <a:lnTo>
                  <a:pt x="53371" y="78941"/>
                </a:lnTo>
                <a:lnTo>
                  <a:pt x="53371" y="96181"/>
                </a:lnTo>
                <a:cubicBezTo>
                  <a:pt x="46912" y="98223"/>
                  <a:pt x="42152" y="102533"/>
                  <a:pt x="42152" y="106843"/>
                </a:cubicBezTo>
                <a:cubicBezTo>
                  <a:pt x="42152" y="113421"/>
                  <a:pt x="51671" y="119773"/>
                  <a:pt x="61529" y="119773"/>
                </a:cubicBezTo>
                <a:cubicBezTo>
                  <a:pt x="71388" y="119773"/>
                  <a:pt x="79206" y="113421"/>
                  <a:pt x="79206" y="106843"/>
                </a:cubicBezTo>
                <a:cubicBezTo>
                  <a:pt x="79206" y="101398"/>
                  <a:pt x="76147" y="98223"/>
                  <a:pt x="69688" y="96181"/>
                </a:cubicBezTo>
                <a:lnTo>
                  <a:pt x="69688" y="78941"/>
                </a:lnTo>
                <a:lnTo>
                  <a:pt x="95524" y="78941"/>
                </a:lnTo>
                <a:cubicBezTo>
                  <a:pt x="103682" y="78941"/>
                  <a:pt x="111841" y="73497"/>
                  <a:pt x="111841" y="66918"/>
                </a:cubicBezTo>
                <a:lnTo>
                  <a:pt x="111841" y="56257"/>
                </a:lnTo>
                <a:lnTo>
                  <a:pt x="119660" y="56257"/>
                </a:lnTo>
                <a:lnTo>
                  <a:pt x="119660" y="33572"/>
                </a:lnTo>
                <a:lnTo>
                  <a:pt x="85665" y="3357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3"/>
          <p:cNvSpPr/>
          <p:nvPr/>
        </p:nvSpPr>
        <p:spPr>
          <a:xfrm>
            <a:off x="7441584" y="4043083"/>
            <a:ext cx="198300" cy="18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359" y="51835"/>
                </a:moveTo>
                <a:cubicBezTo>
                  <a:pt x="53652" y="51835"/>
                  <a:pt x="47904" y="56760"/>
                  <a:pt x="47904" y="64017"/>
                </a:cubicBezTo>
                <a:cubicBezTo>
                  <a:pt x="47904" y="71533"/>
                  <a:pt x="54131" y="77753"/>
                  <a:pt x="60359" y="77753"/>
                </a:cubicBezTo>
                <a:cubicBezTo>
                  <a:pt x="66586" y="77753"/>
                  <a:pt x="71856" y="71533"/>
                  <a:pt x="71856" y="64017"/>
                </a:cubicBezTo>
                <a:cubicBezTo>
                  <a:pt x="71856" y="56760"/>
                  <a:pt x="66107" y="51835"/>
                  <a:pt x="60359" y="51835"/>
                </a:cubicBezTo>
                <a:close/>
                <a:moveTo>
                  <a:pt x="95808" y="64017"/>
                </a:moveTo>
                <a:cubicBezTo>
                  <a:pt x="95808" y="43023"/>
                  <a:pt x="80239" y="25917"/>
                  <a:pt x="60359" y="25917"/>
                </a:cubicBezTo>
                <a:cubicBezTo>
                  <a:pt x="40479" y="25917"/>
                  <a:pt x="23952" y="43023"/>
                  <a:pt x="23952" y="64017"/>
                </a:cubicBezTo>
                <a:cubicBezTo>
                  <a:pt x="23952" y="78790"/>
                  <a:pt x="30658" y="91231"/>
                  <a:pt x="42155" y="97451"/>
                </a:cubicBezTo>
                <a:lnTo>
                  <a:pt x="47904" y="86306"/>
                </a:lnTo>
                <a:cubicBezTo>
                  <a:pt x="40958" y="82678"/>
                  <a:pt x="36407" y="73866"/>
                  <a:pt x="36407" y="65313"/>
                </a:cubicBezTo>
                <a:cubicBezTo>
                  <a:pt x="36407" y="50539"/>
                  <a:pt x="47185" y="39395"/>
                  <a:pt x="60359" y="39395"/>
                </a:cubicBezTo>
                <a:cubicBezTo>
                  <a:pt x="73532" y="39395"/>
                  <a:pt x="83113" y="50539"/>
                  <a:pt x="83113" y="65313"/>
                </a:cubicBezTo>
                <a:cubicBezTo>
                  <a:pt x="83113" y="75161"/>
                  <a:pt x="78562" y="82678"/>
                  <a:pt x="71856" y="86306"/>
                </a:cubicBezTo>
                <a:lnTo>
                  <a:pt x="77604" y="97451"/>
                </a:lnTo>
                <a:cubicBezTo>
                  <a:pt x="88862" y="91231"/>
                  <a:pt x="95808" y="78790"/>
                  <a:pt x="95808" y="64017"/>
                </a:cubicBezTo>
                <a:close/>
                <a:moveTo>
                  <a:pt x="60359" y="0"/>
                </a:moveTo>
                <a:cubicBezTo>
                  <a:pt x="27305" y="0"/>
                  <a:pt x="0" y="28250"/>
                  <a:pt x="0" y="64017"/>
                </a:cubicBezTo>
                <a:cubicBezTo>
                  <a:pt x="0" y="88898"/>
                  <a:pt x="12455" y="108596"/>
                  <a:pt x="29700" y="119740"/>
                </a:cubicBezTo>
                <a:lnTo>
                  <a:pt x="36407" y="108596"/>
                </a:lnTo>
                <a:cubicBezTo>
                  <a:pt x="21556" y="99784"/>
                  <a:pt x="12455" y="82678"/>
                  <a:pt x="12455" y="64017"/>
                </a:cubicBezTo>
                <a:cubicBezTo>
                  <a:pt x="12455" y="35766"/>
                  <a:pt x="34251" y="12181"/>
                  <a:pt x="60359" y="12181"/>
                </a:cubicBezTo>
                <a:cubicBezTo>
                  <a:pt x="86706" y="12181"/>
                  <a:pt x="107065" y="35766"/>
                  <a:pt x="107065" y="64017"/>
                </a:cubicBezTo>
                <a:cubicBezTo>
                  <a:pt x="107065" y="83974"/>
                  <a:pt x="97964" y="99784"/>
                  <a:pt x="83113" y="108596"/>
                </a:cubicBezTo>
                <a:lnTo>
                  <a:pt x="90059" y="119740"/>
                </a:lnTo>
                <a:cubicBezTo>
                  <a:pt x="107065" y="108596"/>
                  <a:pt x="119760" y="87602"/>
                  <a:pt x="119760" y="64017"/>
                </a:cubicBezTo>
                <a:cubicBezTo>
                  <a:pt x="119760" y="28250"/>
                  <a:pt x="92215" y="0"/>
                  <a:pt x="603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4"/>
          <p:cNvSpPr/>
          <p:nvPr/>
        </p:nvSpPr>
        <p:spPr>
          <a:xfrm>
            <a:off x="1455510" y="1583120"/>
            <a:ext cx="196500" cy="162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327" y="0"/>
                </a:moveTo>
                <a:lnTo>
                  <a:pt x="10443" y="0"/>
                </a:lnTo>
                <a:cubicBezTo>
                  <a:pt x="4300" y="0"/>
                  <a:pt x="0" y="6446"/>
                  <a:pt x="0" y="13884"/>
                </a:cubicBezTo>
                <a:lnTo>
                  <a:pt x="0" y="34214"/>
                </a:lnTo>
                <a:lnTo>
                  <a:pt x="10443" y="34214"/>
                </a:lnTo>
                <a:lnTo>
                  <a:pt x="10443" y="13884"/>
                </a:lnTo>
                <a:lnTo>
                  <a:pt x="108327" y="13884"/>
                </a:lnTo>
                <a:lnTo>
                  <a:pt x="108327" y="105867"/>
                </a:lnTo>
                <a:lnTo>
                  <a:pt x="70853" y="105867"/>
                </a:lnTo>
                <a:lnTo>
                  <a:pt x="70853" y="119752"/>
                </a:lnTo>
                <a:lnTo>
                  <a:pt x="108327" y="119752"/>
                </a:lnTo>
                <a:cubicBezTo>
                  <a:pt x="114470" y="119752"/>
                  <a:pt x="119795" y="113553"/>
                  <a:pt x="119795" y="105867"/>
                </a:cubicBezTo>
                <a:lnTo>
                  <a:pt x="119795" y="13884"/>
                </a:lnTo>
                <a:cubicBezTo>
                  <a:pt x="119795" y="6446"/>
                  <a:pt x="114470" y="0"/>
                  <a:pt x="108327" y="0"/>
                </a:cubicBezTo>
                <a:close/>
                <a:moveTo>
                  <a:pt x="0" y="99669"/>
                </a:moveTo>
                <a:lnTo>
                  <a:pt x="0" y="119752"/>
                </a:lnTo>
                <a:lnTo>
                  <a:pt x="15767" y="119752"/>
                </a:lnTo>
                <a:cubicBezTo>
                  <a:pt x="15767" y="108347"/>
                  <a:pt x="9419" y="99669"/>
                  <a:pt x="0" y="99669"/>
                </a:cubicBezTo>
                <a:close/>
                <a:moveTo>
                  <a:pt x="0" y="73140"/>
                </a:moveTo>
                <a:lnTo>
                  <a:pt x="0" y="85785"/>
                </a:lnTo>
                <a:cubicBezTo>
                  <a:pt x="14744" y="85785"/>
                  <a:pt x="27235" y="100909"/>
                  <a:pt x="27235" y="119752"/>
                </a:cubicBezTo>
                <a:lnTo>
                  <a:pt x="37474" y="119752"/>
                </a:lnTo>
                <a:cubicBezTo>
                  <a:pt x="37474" y="93223"/>
                  <a:pt x="20887" y="73140"/>
                  <a:pt x="0" y="73140"/>
                </a:cubicBezTo>
                <a:close/>
                <a:moveTo>
                  <a:pt x="0" y="46611"/>
                </a:moveTo>
                <a:lnTo>
                  <a:pt x="0" y="59256"/>
                </a:lnTo>
                <a:cubicBezTo>
                  <a:pt x="27235" y="59256"/>
                  <a:pt x="48941" y="85785"/>
                  <a:pt x="48941" y="119752"/>
                </a:cubicBezTo>
                <a:lnTo>
                  <a:pt x="59385" y="119752"/>
                </a:lnTo>
                <a:cubicBezTo>
                  <a:pt x="59385" y="79338"/>
                  <a:pt x="33378" y="46611"/>
                  <a:pt x="0" y="466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2924595" y="1583120"/>
            <a:ext cx="196500" cy="162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669"/>
                </a:moveTo>
                <a:lnTo>
                  <a:pt x="0" y="119752"/>
                </a:lnTo>
                <a:lnTo>
                  <a:pt x="15589" y="119752"/>
                </a:lnTo>
                <a:cubicBezTo>
                  <a:pt x="15589" y="108347"/>
                  <a:pt x="9230" y="99669"/>
                  <a:pt x="0" y="99669"/>
                </a:cubicBezTo>
                <a:close/>
                <a:moveTo>
                  <a:pt x="0" y="73140"/>
                </a:moveTo>
                <a:lnTo>
                  <a:pt x="0" y="85785"/>
                </a:lnTo>
                <a:cubicBezTo>
                  <a:pt x="14564" y="85785"/>
                  <a:pt x="27076" y="100909"/>
                  <a:pt x="27076" y="119752"/>
                </a:cubicBezTo>
                <a:lnTo>
                  <a:pt x="37333" y="119752"/>
                </a:lnTo>
                <a:cubicBezTo>
                  <a:pt x="37333" y="93223"/>
                  <a:pt x="20717" y="73140"/>
                  <a:pt x="0" y="73140"/>
                </a:cubicBezTo>
                <a:close/>
                <a:moveTo>
                  <a:pt x="97846" y="26528"/>
                </a:moveTo>
                <a:lnTo>
                  <a:pt x="21743" y="26528"/>
                </a:lnTo>
                <a:lnTo>
                  <a:pt x="21743" y="37933"/>
                </a:lnTo>
                <a:cubicBezTo>
                  <a:pt x="42666" y="45371"/>
                  <a:pt x="60307" y="66942"/>
                  <a:pt x="66666" y="93223"/>
                </a:cubicBezTo>
                <a:lnTo>
                  <a:pt x="97846" y="93223"/>
                </a:lnTo>
                <a:lnTo>
                  <a:pt x="97846" y="26528"/>
                </a:lnTo>
                <a:close/>
                <a:moveTo>
                  <a:pt x="0" y="46611"/>
                </a:moveTo>
                <a:lnTo>
                  <a:pt x="0" y="59256"/>
                </a:lnTo>
                <a:cubicBezTo>
                  <a:pt x="27076" y="59256"/>
                  <a:pt x="48820" y="85785"/>
                  <a:pt x="48820" y="119752"/>
                </a:cubicBezTo>
                <a:lnTo>
                  <a:pt x="59282" y="119752"/>
                </a:lnTo>
                <a:cubicBezTo>
                  <a:pt x="59282" y="79338"/>
                  <a:pt x="33230" y="46611"/>
                  <a:pt x="0" y="46611"/>
                </a:cubicBezTo>
                <a:close/>
                <a:moveTo>
                  <a:pt x="108307" y="0"/>
                </a:moveTo>
                <a:lnTo>
                  <a:pt x="10256" y="0"/>
                </a:lnTo>
                <a:cubicBezTo>
                  <a:pt x="4102" y="0"/>
                  <a:pt x="0" y="6446"/>
                  <a:pt x="0" y="13884"/>
                </a:cubicBezTo>
                <a:lnTo>
                  <a:pt x="0" y="34214"/>
                </a:lnTo>
                <a:lnTo>
                  <a:pt x="10256" y="34214"/>
                </a:lnTo>
                <a:lnTo>
                  <a:pt x="10256" y="13884"/>
                </a:lnTo>
                <a:lnTo>
                  <a:pt x="108307" y="13884"/>
                </a:lnTo>
                <a:lnTo>
                  <a:pt x="108307" y="105867"/>
                </a:lnTo>
                <a:lnTo>
                  <a:pt x="70769" y="105867"/>
                </a:lnTo>
                <a:lnTo>
                  <a:pt x="70769" y="119752"/>
                </a:lnTo>
                <a:lnTo>
                  <a:pt x="108307" y="119752"/>
                </a:lnTo>
                <a:cubicBezTo>
                  <a:pt x="114461" y="119752"/>
                  <a:pt x="119794" y="113553"/>
                  <a:pt x="119794" y="105867"/>
                </a:cubicBezTo>
                <a:lnTo>
                  <a:pt x="119794" y="13884"/>
                </a:lnTo>
                <a:cubicBezTo>
                  <a:pt x="119794" y="6446"/>
                  <a:pt x="114461" y="0"/>
                  <a:pt x="108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4393679" y="1574251"/>
            <a:ext cx="177300" cy="17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86" y="0"/>
                </a:moveTo>
                <a:cubicBezTo>
                  <a:pt x="26540" y="0"/>
                  <a:pt x="0" y="26741"/>
                  <a:pt x="0" y="59325"/>
                </a:cubicBezTo>
                <a:cubicBezTo>
                  <a:pt x="0" y="91910"/>
                  <a:pt x="26540" y="119775"/>
                  <a:pt x="59886" y="119775"/>
                </a:cubicBezTo>
                <a:cubicBezTo>
                  <a:pt x="93232" y="119775"/>
                  <a:pt x="119773" y="91910"/>
                  <a:pt x="119773" y="59325"/>
                </a:cubicBezTo>
                <a:cubicBezTo>
                  <a:pt x="119773" y="26741"/>
                  <a:pt x="93232" y="0"/>
                  <a:pt x="59886" y="0"/>
                </a:cubicBezTo>
                <a:close/>
                <a:moveTo>
                  <a:pt x="59886" y="12584"/>
                </a:moveTo>
                <a:cubicBezTo>
                  <a:pt x="78260" y="12584"/>
                  <a:pt x="93232" y="21573"/>
                  <a:pt x="101398" y="36629"/>
                </a:cubicBezTo>
                <a:lnTo>
                  <a:pt x="59886" y="36629"/>
                </a:lnTo>
                <a:cubicBezTo>
                  <a:pt x="48317" y="36629"/>
                  <a:pt x="37882" y="44494"/>
                  <a:pt x="35614" y="54831"/>
                </a:cubicBezTo>
                <a:lnTo>
                  <a:pt x="21776" y="30786"/>
                </a:lnTo>
                <a:cubicBezTo>
                  <a:pt x="31077" y="19325"/>
                  <a:pt x="43780" y="12584"/>
                  <a:pt x="59886" y="12584"/>
                </a:cubicBezTo>
                <a:close/>
                <a:moveTo>
                  <a:pt x="78260" y="59325"/>
                </a:moveTo>
                <a:cubicBezTo>
                  <a:pt x="78260" y="69662"/>
                  <a:pt x="70321" y="77528"/>
                  <a:pt x="59886" y="77528"/>
                </a:cubicBezTo>
                <a:cubicBezTo>
                  <a:pt x="49451" y="77528"/>
                  <a:pt x="41512" y="68988"/>
                  <a:pt x="41512" y="59325"/>
                </a:cubicBezTo>
                <a:cubicBezTo>
                  <a:pt x="41512" y="49662"/>
                  <a:pt x="49451" y="42247"/>
                  <a:pt x="59886" y="42247"/>
                </a:cubicBezTo>
                <a:cubicBezTo>
                  <a:pt x="70321" y="42247"/>
                  <a:pt x="78260" y="50112"/>
                  <a:pt x="78260" y="59325"/>
                </a:cubicBezTo>
                <a:close/>
                <a:moveTo>
                  <a:pt x="11568" y="59325"/>
                </a:moveTo>
                <a:cubicBezTo>
                  <a:pt x="11568" y="51460"/>
                  <a:pt x="13837" y="43370"/>
                  <a:pt x="18374" y="36629"/>
                </a:cubicBezTo>
                <a:lnTo>
                  <a:pt x="39017" y="71910"/>
                </a:lnTo>
                <a:cubicBezTo>
                  <a:pt x="43780" y="78651"/>
                  <a:pt x="51720" y="83370"/>
                  <a:pt x="59886" y="83370"/>
                </a:cubicBezTo>
                <a:cubicBezTo>
                  <a:pt x="62155" y="83370"/>
                  <a:pt x="65557" y="83370"/>
                  <a:pt x="67826" y="82247"/>
                </a:cubicBezTo>
                <a:lnTo>
                  <a:pt x="52854" y="107415"/>
                </a:lnTo>
                <a:cubicBezTo>
                  <a:pt x="29943" y="103820"/>
                  <a:pt x="11568" y="83370"/>
                  <a:pt x="11568" y="59325"/>
                </a:cubicBezTo>
                <a:close/>
                <a:moveTo>
                  <a:pt x="59886" y="107415"/>
                </a:moveTo>
                <a:lnTo>
                  <a:pt x="80529" y="71910"/>
                </a:lnTo>
                <a:cubicBezTo>
                  <a:pt x="83024" y="68539"/>
                  <a:pt x="84158" y="63820"/>
                  <a:pt x="84158" y="59325"/>
                </a:cubicBezTo>
                <a:cubicBezTo>
                  <a:pt x="84158" y="52584"/>
                  <a:pt x="81663" y="45617"/>
                  <a:pt x="75992" y="42247"/>
                </a:cubicBezTo>
                <a:lnTo>
                  <a:pt x="104801" y="42247"/>
                </a:lnTo>
                <a:cubicBezTo>
                  <a:pt x="107069" y="46741"/>
                  <a:pt x="108204" y="53707"/>
                  <a:pt x="108204" y="59325"/>
                </a:cubicBezTo>
                <a:cubicBezTo>
                  <a:pt x="108204" y="85617"/>
                  <a:pt x="86427" y="107415"/>
                  <a:pt x="59886" y="10741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64"/>
          <p:cNvSpPr/>
          <p:nvPr/>
        </p:nvSpPr>
        <p:spPr>
          <a:xfrm>
            <a:off x="5845028" y="1566861"/>
            <a:ext cx="108000" cy="196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065" y="119794"/>
                </a:moveTo>
                <a:lnTo>
                  <a:pt x="98691" y="119794"/>
                </a:lnTo>
                <a:lnTo>
                  <a:pt x="98691" y="109333"/>
                </a:lnTo>
                <a:lnTo>
                  <a:pt x="19065" y="109333"/>
                </a:lnTo>
                <a:lnTo>
                  <a:pt x="19065" y="119794"/>
                </a:lnTo>
                <a:close/>
                <a:moveTo>
                  <a:pt x="98691" y="0"/>
                </a:moveTo>
                <a:lnTo>
                  <a:pt x="19065" y="0"/>
                </a:lnTo>
                <a:cubicBezTo>
                  <a:pt x="9345" y="0"/>
                  <a:pt x="0" y="5128"/>
                  <a:pt x="0" y="10256"/>
                </a:cubicBezTo>
                <a:lnTo>
                  <a:pt x="0" y="87384"/>
                </a:lnTo>
                <a:cubicBezTo>
                  <a:pt x="0" y="92717"/>
                  <a:pt x="9345" y="97846"/>
                  <a:pt x="19065" y="97846"/>
                </a:cubicBezTo>
                <a:lnTo>
                  <a:pt x="98691" y="97846"/>
                </a:lnTo>
                <a:cubicBezTo>
                  <a:pt x="110280" y="97846"/>
                  <a:pt x="119626" y="92717"/>
                  <a:pt x="119626" y="87384"/>
                </a:cubicBezTo>
                <a:lnTo>
                  <a:pt x="119626" y="10256"/>
                </a:lnTo>
                <a:cubicBezTo>
                  <a:pt x="119626" y="5128"/>
                  <a:pt x="110280" y="0"/>
                  <a:pt x="98691" y="0"/>
                </a:cubicBezTo>
                <a:close/>
                <a:moveTo>
                  <a:pt x="98691" y="75897"/>
                </a:moveTo>
                <a:lnTo>
                  <a:pt x="19065" y="75897"/>
                </a:lnTo>
                <a:lnTo>
                  <a:pt x="19065" y="21743"/>
                </a:lnTo>
                <a:lnTo>
                  <a:pt x="98691" y="21743"/>
                </a:lnTo>
                <a:lnTo>
                  <a:pt x="98691" y="7589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64"/>
          <p:cNvSpPr/>
          <p:nvPr/>
        </p:nvSpPr>
        <p:spPr>
          <a:xfrm>
            <a:off x="7234303" y="1574251"/>
            <a:ext cx="177300" cy="17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8339" y="33033"/>
                </a:moveTo>
                <a:lnTo>
                  <a:pt x="78339" y="0"/>
                </a:lnTo>
                <a:lnTo>
                  <a:pt x="41433" y="0"/>
                </a:lnTo>
                <a:lnTo>
                  <a:pt x="41433" y="33033"/>
                </a:lnTo>
                <a:lnTo>
                  <a:pt x="60000" y="51460"/>
                </a:lnTo>
                <a:lnTo>
                  <a:pt x="78339" y="33033"/>
                </a:lnTo>
                <a:close/>
                <a:moveTo>
                  <a:pt x="33509" y="42247"/>
                </a:moveTo>
                <a:lnTo>
                  <a:pt x="0" y="42247"/>
                </a:lnTo>
                <a:lnTo>
                  <a:pt x="0" y="77528"/>
                </a:lnTo>
                <a:lnTo>
                  <a:pt x="33509" y="77528"/>
                </a:lnTo>
                <a:lnTo>
                  <a:pt x="50716" y="59325"/>
                </a:lnTo>
                <a:lnTo>
                  <a:pt x="33509" y="42247"/>
                </a:lnTo>
                <a:close/>
                <a:moveTo>
                  <a:pt x="41433" y="86741"/>
                </a:moveTo>
                <a:lnTo>
                  <a:pt x="41433" y="119775"/>
                </a:lnTo>
                <a:lnTo>
                  <a:pt x="78339" y="119775"/>
                </a:lnTo>
                <a:lnTo>
                  <a:pt x="78339" y="86741"/>
                </a:lnTo>
                <a:lnTo>
                  <a:pt x="60000" y="68539"/>
                </a:lnTo>
                <a:lnTo>
                  <a:pt x="41433" y="86741"/>
                </a:lnTo>
                <a:close/>
                <a:moveTo>
                  <a:pt x="87622" y="42247"/>
                </a:moveTo>
                <a:lnTo>
                  <a:pt x="69056" y="59325"/>
                </a:lnTo>
                <a:lnTo>
                  <a:pt x="87622" y="77528"/>
                </a:lnTo>
                <a:lnTo>
                  <a:pt x="119773" y="77528"/>
                </a:lnTo>
                <a:lnTo>
                  <a:pt x="119773" y="42247"/>
                </a:lnTo>
                <a:lnTo>
                  <a:pt x="87622" y="422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64"/>
          <p:cNvSpPr/>
          <p:nvPr/>
        </p:nvSpPr>
        <p:spPr>
          <a:xfrm>
            <a:off x="1508717" y="2625213"/>
            <a:ext cx="174300" cy="17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8208" y="53607"/>
                </a:moveTo>
                <a:lnTo>
                  <a:pt x="68208" y="68411"/>
                </a:lnTo>
                <a:lnTo>
                  <a:pt x="103352" y="68411"/>
                </a:lnTo>
                <a:cubicBezTo>
                  <a:pt x="99884" y="90168"/>
                  <a:pt x="83468" y="104971"/>
                  <a:pt x="61040" y="104971"/>
                </a:cubicBezTo>
                <a:cubicBezTo>
                  <a:pt x="36300" y="104971"/>
                  <a:pt x="15260" y="85009"/>
                  <a:pt x="15260" y="60560"/>
                </a:cubicBezTo>
                <a:cubicBezTo>
                  <a:pt x="15260" y="36112"/>
                  <a:pt x="36300" y="15028"/>
                  <a:pt x="61040" y="15028"/>
                </a:cubicBezTo>
                <a:cubicBezTo>
                  <a:pt x="73988" y="15028"/>
                  <a:pt x="85780" y="20635"/>
                  <a:pt x="93872" y="28710"/>
                </a:cubicBezTo>
                <a:lnTo>
                  <a:pt x="104508" y="18392"/>
                </a:lnTo>
                <a:cubicBezTo>
                  <a:pt x="93872" y="8074"/>
                  <a:pt x="78612" y="0"/>
                  <a:pt x="61040" y="0"/>
                </a:cubicBezTo>
                <a:cubicBezTo>
                  <a:pt x="28208" y="0"/>
                  <a:pt x="0" y="28037"/>
                  <a:pt x="0" y="60560"/>
                </a:cubicBezTo>
                <a:cubicBezTo>
                  <a:pt x="0" y="93084"/>
                  <a:pt x="27514" y="119775"/>
                  <a:pt x="61040" y="119775"/>
                </a:cubicBezTo>
                <a:cubicBezTo>
                  <a:pt x="94566" y="119775"/>
                  <a:pt x="119768" y="92411"/>
                  <a:pt x="119768" y="60560"/>
                </a:cubicBezTo>
                <a:lnTo>
                  <a:pt x="119768" y="53607"/>
                </a:lnTo>
                <a:lnTo>
                  <a:pt x="68208" y="53607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64"/>
          <p:cNvSpPr/>
          <p:nvPr/>
        </p:nvSpPr>
        <p:spPr>
          <a:xfrm>
            <a:off x="2960065" y="2635559"/>
            <a:ext cx="161100" cy="16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74" y="0"/>
                </a:moveTo>
                <a:cubicBezTo>
                  <a:pt x="25553" y="0"/>
                  <a:pt x="0" y="24285"/>
                  <a:pt x="0" y="56904"/>
                </a:cubicBezTo>
                <a:lnTo>
                  <a:pt x="0" y="100476"/>
                </a:lnTo>
                <a:cubicBezTo>
                  <a:pt x="0" y="111190"/>
                  <a:pt x="7766" y="119761"/>
                  <a:pt x="19039" y="119761"/>
                </a:cubicBezTo>
                <a:lnTo>
                  <a:pt x="39582" y="119761"/>
                </a:lnTo>
                <a:lnTo>
                  <a:pt x="39582" y="69047"/>
                </a:lnTo>
                <a:lnTo>
                  <a:pt x="12776" y="69047"/>
                </a:lnTo>
                <a:lnTo>
                  <a:pt x="12776" y="56904"/>
                </a:lnTo>
                <a:cubicBezTo>
                  <a:pt x="12776" y="31428"/>
                  <a:pt x="33820" y="12142"/>
                  <a:pt x="59874" y="12142"/>
                </a:cubicBezTo>
                <a:cubicBezTo>
                  <a:pt x="85929" y="12142"/>
                  <a:pt x="105720" y="31428"/>
                  <a:pt x="105720" y="56904"/>
                </a:cubicBezTo>
                <a:lnTo>
                  <a:pt x="105720" y="69047"/>
                </a:lnTo>
                <a:lnTo>
                  <a:pt x="78914" y="69047"/>
                </a:lnTo>
                <a:lnTo>
                  <a:pt x="78914" y="119761"/>
                </a:lnTo>
                <a:lnTo>
                  <a:pt x="99457" y="119761"/>
                </a:lnTo>
                <a:cubicBezTo>
                  <a:pt x="110730" y="119761"/>
                  <a:pt x="119749" y="111190"/>
                  <a:pt x="119749" y="100476"/>
                </a:cubicBezTo>
                <a:lnTo>
                  <a:pt x="119749" y="56904"/>
                </a:lnTo>
                <a:cubicBezTo>
                  <a:pt x="119749" y="24285"/>
                  <a:pt x="92943" y="0"/>
                  <a:pt x="59874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64"/>
          <p:cNvSpPr/>
          <p:nvPr/>
        </p:nvSpPr>
        <p:spPr>
          <a:xfrm>
            <a:off x="4393679" y="2617821"/>
            <a:ext cx="159600" cy="196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25355" y="0"/>
                  <a:pt x="0" y="21948"/>
                  <a:pt x="0" y="49025"/>
                </a:cubicBezTo>
                <a:lnTo>
                  <a:pt x="0" y="87589"/>
                </a:lnTo>
                <a:cubicBezTo>
                  <a:pt x="0" y="97025"/>
                  <a:pt x="7531" y="103179"/>
                  <a:pt x="19079" y="103179"/>
                </a:cubicBezTo>
                <a:lnTo>
                  <a:pt x="39414" y="103179"/>
                </a:lnTo>
                <a:lnTo>
                  <a:pt x="39414" y="60512"/>
                </a:lnTo>
                <a:lnTo>
                  <a:pt x="12803" y="60512"/>
                </a:lnTo>
                <a:lnTo>
                  <a:pt x="12803" y="49025"/>
                </a:lnTo>
                <a:cubicBezTo>
                  <a:pt x="12803" y="28102"/>
                  <a:pt x="33640" y="11487"/>
                  <a:pt x="60000" y="11487"/>
                </a:cubicBezTo>
                <a:cubicBezTo>
                  <a:pt x="86108" y="11487"/>
                  <a:pt x="105690" y="28102"/>
                  <a:pt x="105690" y="49025"/>
                </a:cubicBezTo>
                <a:lnTo>
                  <a:pt x="105690" y="60512"/>
                </a:lnTo>
                <a:lnTo>
                  <a:pt x="79079" y="60512"/>
                </a:lnTo>
                <a:lnTo>
                  <a:pt x="79079" y="103179"/>
                </a:lnTo>
                <a:lnTo>
                  <a:pt x="105690" y="103179"/>
                </a:lnTo>
                <a:lnTo>
                  <a:pt x="105690" y="109538"/>
                </a:lnTo>
                <a:lnTo>
                  <a:pt x="60000" y="109538"/>
                </a:lnTo>
                <a:lnTo>
                  <a:pt x="60000" y="119794"/>
                </a:lnTo>
                <a:lnTo>
                  <a:pt x="99414" y="119794"/>
                </a:lnTo>
                <a:cubicBezTo>
                  <a:pt x="110962" y="119794"/>
                  <a:pt x="119748" y="112615"/>
                  <a:pt x="119748" y="103179"/>
                </a:cubicBezTo>
                <a:lnTo>
                  <a:pt x="119748" y="49025"/>
                </a:lnTo>
                <a:cubicBezTo>
                  <a:pt x="119748" y="21948"/>
                  <a:pt x="93138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4"/>
          <p:cNvSpPr/>
          <p:nvPr/>
        </p:nvSpPr>
        <p:spPr>
          <a:xfrm>
            <a:off x="5827293" y="2653296"/>
            <a:ext cx="177300" cy="124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226" y="0"/>
                </a:moveTo>
                <a:lnTo>
                  <a:pt x="11547" y="0"/>
                </a:lnTo>
                <a:cubicBezTo>
                  <a:pt x="4754" y="0"/>
                  <a:pt x="0" y="8064"/>
                  <a:pt x="0" y="16451"/>
                </a:cubicBezTo>
                <a:lnTo>
                  <a:pt x="0" y="103225"/>
                </a:lnTo>
                <a:cubicBezTo>
                  <a:pt x="0" y="112903"/>
                  <a:pt x="4754" y="119677"/>
                  <a:pt x="11547" y="119677"/>
                </a:cubicBezTo>
                <a:lnTo>
                  <a:pt x="108226" y="119677"/>
                </a:lnTo>
                <a:cubicBezTo>
                  <a:pt x="113886" y="119677"/>
                  <a:pt x="119773" y="112903"/>
                  <a:pt x="119773" y="103225"/>
                </a:cubicBezTo>
                <a:lnTo>
                  <a:pt x="119773" y="16451"/>
                </a:lnTo>
                <a:cubicBezTo>
                  <a:pt x="119773" y="8064"/>
                  <a:pt x="113886" y="0"/>
                  <a:pt x="108226" y="0"/>
                </a:cubicBezTo>
                <a:close/>
                <a:moveTo>
                  <a:pt x="54113" y="26129"/>
                </a:moveTo>
                <a:lnTo>
                  <a:pt x="65660" y="26129"/>
                </a:lnTo>
                <a:lnTo>
                  <a:pt x="65660" y="42580"/>
                </a:lnTo>
                <a:lnTo>
                  <a:pt x="54113" y="42580"/>
                </a:lnTo>
                <a:lnTo>
                  <a:pt x="54113" y="26129"/>
                </a:lnTo>
                <a:close/>
                <a:moveTo>
                  <a:pt x="54113" y="50645"/>
                </a:moveTo>
                <a:lnTo>
                  <a:pt x="65660" y="50645"/>
                </a:lnTo>
                <a:lnTo>
                  <a:pt x="65660" y="68709"/>
                </a:lnTo>
                <a:lnTo>
                  <a:pt x="54113" y="68709"/>
                </a:lnTo>
                <a:lnTo>
                  <a:pt x="54113" y="50645"/>
                </a:lnTo>
                <a:close/>
                <a:moveTo>
                  <a:pt x="35773" y="26129"/>
                </a:moveTo>
                <a:lnTo>
                  <a:pt x="47320" y="26129"/>
                </a:lnTo>
                <a:lnTo>
                  <a:pt x="47320" y="42580"/>
                </a:lnTo>
                <a:lnTo>
                  <a:pt x="35773" y="42580"/>
                </a:lnTo>
                <a:lnTo>
                  <a:pt x="35773" y="26129"/>
                </a:lnTo>
                <a:close/>
                <a:moveTo>
                  <a:pt x="35773" y="50645"/>
                </a:moveTo>
                <a:lnTo>
                  <a:pt x="47320" y="50645"/>
                </a:lnTo>
                <a:lnTo>
                  <a:pt x="47320" y="68709"/>
                </a:lnTo>
                <a:lnTo>
                  <a:pt x="35773" y="68709"/>
                </a:lnTo>
                <a:lnTo>
                  <a:pt x="35773" y="50645"/>
                </a:lnTo>
                <a:close/>
                <a:moveTo>
                  <a:pt x="29886" y="68709"/>
                </a:moveTo>
                <a:lnTo>
                  <a:pt x="17207" y="68709"/>
                </a:lnTo>
                <a:lnTo>
                  <a:pt x="17207" y="50645"/>
                </a:lnTo>
                <a:lnTo>
                  <a:pt x="29886" y="50645"/>
                </a:lnTo>
                <a:lnTo>
                  <a:pt x="29886" y="68709"/>
                </a:lnTo>
                <a:close/>
                <a:moveTo>
                  <a:pt x="29886" y="42580"/>
                </a:moveTo>
                <a:lnTo>
                  <a:pt x="17207" y="42580"/>
                </a:lnTo>
                <a:lnTo>
                  <a:pt x="17207" y="26129"/>
                </a:lnTo>
                <a:lnTo>
                  <a:pt x="29886" y="26129"/>
                </a:lnTo>
                <a:lnTo>
                  <a:pt x="29886" y="42580"/>
                </a:lnTo>
                <a:close/>
                <a:moveTo>
                  <a:pt x="84000" y="103225"/>
                </a:moveTo>
                <a:lnTo>
                  <a:pt x="35773" y="103225"/>
                </a:lnTo>
                <a:lnTo>
                  <a:pt x="35773" y="85161"/>
                </a:lnTo>
                <a:lnTo>
                  <a:pt x="84000" y="85161"/>
                </a:lnTo>
                <a:lnTo>
                  <a:pt x="84000" y="103225"/>
                </a:lnTo>
                <a:close/>
                <a:moveTo>
                  <a:pt x="84000" y="68709"/>
                </a:moveTo>
                <a:lnTo>
                  <a:pt x="71320" y="68709"/>
                </a:lnTo>
                <a:lnTo>
                  <a:pt x="71320" y="50645"/>
                </a:lnTo>
                <a:lnTo>
                  <a:pt x="84000" y="50645"/>
                </a:lnTo>
                <a:lnTo>
                  <a:pt x="84000" y="68709"/>
                </a:lnTo>
                <a:close/>
                <a:moveTo>
                  <a:pt x="84000" y="42580"/>
                </a:moveTo>
                <a:lnTo>
                  <a:pt x="71320" y="42580"/>
                </a:lnTo>
                <a:lnTo>
                  <a:pt x="71320" y="26129"/>
                </a:lnTo>
                <a:lnTo>
                  <a:pt x="84000" y="26129"/>
                </a:lnTo>
                <a:lnTo>
                  <a:pt x="84000" y="42580"/>
                </a:lnTo>
                <a:close/>
                <a:moveTo>
                  <a:pt x="101207" y="68709"/>
                </a:moveTo>
                <a:lnTo>
                  <a:pt x="89660" y="68709"/>
                </a:lnTo>
                <a:lnTo>
                  <a:pt x="89660" y="50645"/>
                </a:lnTo>
                <a:lnTo>
                  <a:pt x="101207" y="50645"/>
                </a:lnTo>
                <a:lnTo>
                  <a:pt x="101207" y="68709"/>
                </a:lnTo>
                <a:close/>
                <a:moveTo>
                  <a:pt x="101207" y="42580"/>
                </a:moveTo>
                <a:lnTo>
                  <a:pt x="89660" y="42580"/>
                </a:lnTo>
                <a:lnTo>
                  <a:pt x="89660" y="26129"/>
                </a:lnTo>
                <a:lnTo>
                  <a:pt x="101207" y="26129"/>
                </a:lnTo>
                <a:lnTo>
                  <a:pt x="101207" y="425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4"/>
          <p:cNvSpPr/>
          <p:nvPr/>
        </p:nvSpPr>
        <p:spPr>
          <a:xfrm>
            <a:off x="7287509" y="2625213"/>
            <a:ext cx="178800" cy="17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1123" y="53607"/>
                </a:moveTo>
                <a:cubicBezTo>
                  <a:pt x="85617" y="53607"/>
                  <a:pt x="90112" y="50915"/>
                  <a:pt x="90112" y="45757"/>
                </a:cubicBezTo>
                <a:cubicBezTo>
                  <a:pt x="90112" y="40598"/>
                  <a:pt x="85617" y="36560"/>
                  <a:pt x="81123" y="36560"/>
                </a:cubicBezTo>
                <a:cubicBezTo>
                  <a:pt x="76404" y="36560"/>
                  <a:pt x="71910" y="40598"/>
                  <a:pt x="71910" y="45757"/>
                </a:cubicBezTo>
                <a:cubicBezTo>
                  <a:pt x="71910" y="50915"/>
                  <a:pt x="76404" y="53607"/>
                  <a:pt x="81123" y="53607"/>
                </a:cubicBezTo>
                <a:close/>
                <a:moveTo>
                  <a:pt x="38876" y="53607"/>
                </a:moveTo>
                <a:cubicBezTo>
                  <a:pt x="43370" y="53607"/>
                  <a:pt x="47865" y="50915"/>
                  <a:pt x="47865" y="45757"/>
                </a:cubicBezTo>
                <a:cubicBezTo>
                  <a:pt x="47865" y="40598"/>
                  <a:pt x="43370" y="36560"/>
                  <a:pt x="38876" y="36560"/>
                </a:cubicBezTo>
                <a:cubicBezTo>
                  <a:pt x="34157" y="36560"/>
                  <a:pt x="29662" y="40598"/>
                  <a:pt x="29662" y="45757"/>
                </a:cubicBezTo>
                <a:cubicBezTo>
                  <a:pt x="29662" y="50915"/>
                  <a:pt x="34157" y="53607"/>
                  <a:pt x="38876" y="53607"/>
                </a:cubicBezTo>
                <a:close/>
                <a:moveTo>
                  <a:pt x="60449" y="95775"/>
                </a:moveTo>
                <a:cubicBezTo>
                  <a:pt x="75280" y="95775"/>
                  <a:pt x="88988" y="85682"/>
                  <a:pt x="93483" y="72000"/>
                </a:cubicBezTo>
                <a:lnTo>
                  <a:pt x="26292" y="72000"/>
                </a:lnTo>
                <a:cubicBezTo>
                  <a:pt x="30786" y="85682"/>
                  <a:pt x="44494" y="95775"/>
                  <a:pt x="60449" y="95775"/>
                </a:cubicBezTo>
                <a:close/>
                <a:moveTo>
                  <a:pt x="60449" y="0"/>
                </a:moveTo>
                <a:cubicBezTo>
                  <a:pt x="27415" y="0"/>
                  <a:pt x="0" y="28037"/>
                  <a:pt x="0" y="60560"/>
                </a:cubicBezTo>
                <a:cubicBezTo>
                  <a:pt x="0" y="93084"/>
                  <a:pt x="27865" y="119775"/>
                  <a:pt x="60449" y="119775"/>
                </a:cubicBezTo>
                <a:cubicBezTo>
                  <a:pt x="93033" y="119775"/>
                  <a:pt x="119775" y="93084"/>
                  <a:pt x="119775" y="60560"/>
                </a:cubicBezTo>
                <a:cubicBezTo>
                  <a:pt x="119775" y="28037"/>
                  <a:pt x="92359" y="0"/>
                  <a:pt x="60449" y="0"/>
                </a:cubicBezTo>
                <a:close/>
                <a:moveTo>
                  <a:pt x="60449" y="107214"/>
                </a:moveTo>
                <a:cubicBezTo>
                  <a:pt x="34157" y="107214"/>
                  <a:pt x="12584" y="86803"/>
                  <a:pt x="12584" y="60560"/>
                </a:cubicBezTo>
                <a:cubicBezTo>
                  <a:pt x="12584" y="34317"/>
                  <a:pt x="34157" y="12560"/>
                  <a:pt x="60449" y="12560"/>
                </a:cubicBezTo>
                <a:cubicBezTo>
                  <a:pt x="86741" y="12560"/>
                  <a:pt x="107191" y="34317"/>
                  <a:pt x="107191" y="60560"/>
                </a:cubicBezTo>
                <a:cubicBezTo>
                  <a:pt x="107191" y="86803"/>
                  <a:pt x="86741" y="107214"/>
                  <a:pt x="60449" y="1072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4"/>
          <p:cNvSpPr/>
          <p:nvPr/>
        </p:nvSpPr>
        <p:spPr>
          <a:xfrm>
            <a:off x="1551577" y="3640697"/>
            <a:ext cx="108000" cy="6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327" y="0"/>
                </a:moveTo>
                <a:lnTo>
                  <a:pt x="60934" y="75463"/>
                </a:lnTo>
                <a:lnTo>
                  <a:pt x="106168" y="0"/>
                </a:lnTo>
                <a:lnTo>
                  <a:pt x="119626" y="22268"/>
                </a:lnTo>
                <a:lnTo>
                  <a:pt x="60934" y="119381"/>
                </a:lnTo>
                <a:lnTo>
                  <a:pt x="0" y="22268"/>
                </a:lnTo>
                <a:lnTo>
                  <a:pt x="15327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4"/>
          <p:cNvSpPr/>
          <p:nvPr/>
        </p:nvSpPr>
        <p:spPr>
          <a:xfrm>
            <a:off x="3128552" y="3618524"/>
            <a:ext cx="66600" cy="10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396" y="106542"/>
                </a:moveTo>
                <a:lnTo>
                  <a:pt x="45829" y="60934"/>
                </a:lnTo>
                <a:lnTo>
                  <a:pt x="119396" y="15327"/>
                </a:lnTo>
                <a:lnTo>
                  <a:pt x="95276" y="0"/>
                </a:lnTo>
                <a:lnTo>
                  <a:pt x="0" y="60934"/>
                </a:lnTo>
                <a:lnTo>
                  <a:pt x="95276" y="119626"/>
                </a:lnTo>
                <a:lnTo>
                  <a:pt x="119396" y="10654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4"/>
          <p:cNvSpPr/>
          <p:nvPr/>
        </p:nvSpPr>
        <p:spPr>
          <a:xfrm>
            <a:off x="4488268" y="3621481"/>
            <a:ext cx="66600" cy="10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04347"/>
                </a:moveTo>
                <a:lnTo>
                  <a:pt x="73567" y="58881"/>
                </a:lnTo>
                <a:lnTo>
                  <a:pt x="0" y="13416"/>
                </a:lnTo>
                <a:lnTo>
                  <a:pt x="21708" y="0"/>
                </a:lnTo>
                <a:lnTo>
                  <a:pt x="119396" y="58881"/>
                </a:lnTo>
                <a:lnTo>
                  <a:pt x="21708" y="119627"/>
                </a:lnTo>
                <a:lnTo>
                  <a:pt x="0" y="104347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64"/>
          <p:cNvSpPr/>
          <p:nvPr/>
        </p:nvSpPr>
        <p:spPr>
          <a:xfrm>
            <a:off x="5871631" y="3642175"/>
            <a:ext cx="106500" cy="6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670" y="119381"/>
                </a:moveTo>
                <a:lnTo>
                  <a:pt x="60000" y="44536"/>
                </a:lnTo>
                <a:lnTo>
                  <a:pt x="106329" y="119381"/>
                </a:lnTo>
                <a:lnTo>
                  <a:pt x="119620" y="97731"/>
                </a:lnTo>
                <a:lnTo>
                  <a:pt x="60000" y="0"/>
                </a:lnTo>
                <a:lnTo>
                  <a:pt x="0" y="97731"/>
                </a:lnTo>
                <a:lnTo>
                  <a:pt x="13670" y="11938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4"/>
          <p:cNvSpPr/>
          <p:nvPr/>
        </p:nvSpPr>
        <p:spPr>
          <a:xfrm>
            <a:off x="7269774" y="3622958"/>
            <a:ext cx="161100" cy="10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49" y="49345"/>
                </a:moveTo>
                <a:lnTo>
                  <a:pt x="25553" y="49345"/>
                </a:lnTo>
                <a:lnTo>
                  <a:pt x="49603" y="13084"/>
                </a:lnTo>
                <a:lnTo>
                  <a:pt x="39582" y="0"/>
                </a:lnTo>
                <a:lnTo>
                  <a:pt x="0" y="58691"/>
                </a:lnTo>
                <a:lnTo>
                  <a:pt x="39582" y="119626"/>
                </a:lnTo>
                <a:lnTo>
                  <a:pt x="49603" y="106168"/>
                </a:lnTo>
                <a:lnTo>
                  <a:pt x="25553" y="70280"/>
                </a:lnTo>
                <a:lnTo>
                  <a:pt x="119749" y="70280"/>
                </a:lnTo>
                <a:lnTo>
                  <a:pt x="119749" y="49345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4"/>
          <p:cNvSpPr/>
          <p:nvPr/>
        </p:nvSpPr>
        <p:spPr>
          <a:xfrm>
            <a:off x="1535319" y="4554189"/>
            <a:ext cx="108000" cy="11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065" y="27831"/>
                </a:moveTo>
                <a:lnTo>
                  <a:pt x="104672" y="71927"/>
                </a:lnTo>
                <a:lnTo>
                  <a:pt x="119626" y="58915"/>
                </a:lnTo>
                <a:lnTo>
                  <a:pt x="59065" y="0"/>
                </a:lnTo>
                <a:lnTo>
                  <a:pt x="0" y="58915"/>
                </a:lnTo>
                <a:lnTo>
                  <a:pt x="13457" y="71927"/>
                </a:lnTo>
                <a:lnTo>
                  <a:pt x="59065" y="27831"/>
                </a:lnTo>
                <a:close/>
                <a:moveTo>
                  <a:pt x="0" y="119638"/>
                </a:moveTo>
                <a:lnTo>
                  <a:pt x="119626" y="119638"/>
                </a:lnTo>
                <a:lnTo>
                  <a:pt x="119626" y="101204"/>
                </a:lnTo>
                <a:lnTo>
                  <a:pt x="0" y="101204"/>
                </a:lnTo>
                <a:lnTo>
                  <a:pt x="0" y="1196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4"/>
          <p:cNvSpPr/>
          <p:nvPr/>
        </p:nvSpPr>
        <p:spPr>
          <a:xfrm>
            <a:off x="3066478" y="4594100"/>
            <a:ext cx="143400" cy="3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700" y="0"/>
                </a:moveTo>
                <a:cubicBezTo>
                  <a:pt x="7289" y="0"/>
                  <a:pt x="0" y="31111"/>
                  <a:pt x="0" y="62222"/>
                </a:cubicBezTo>
                <a:cubicBezTo>
                  <a:pt x="0" y="93333"/>
                  <a:pt x="7289" y="118888"/>
                  <a:pt x="15700" y="118888"/>
                </a:cubicBezTo>
                <a:cubicBezTo>
                  <a:pt x="24392" y="118888"/>
                  <a:pt x="30000" y="93333"/>
                  <a:pt x="30000" y="62222"/>
                </a:cubicBezTo>
                <a:cubicBezTo>
                  <a:pt x="30000" y="31111"/>
                  <a:pt x="24392" y="0"/>
                  <a:pt x="15700" y="0"/>
                </a:cubicBezTo>
                <a:close/>
                <a:moveTo>
                  <a:pt x="105420" y="0"/>
                </a:moveTo>
                <a:cubicBezTo>
                  <a:pt x="97009" y="0"/>
                  <a:pt x="89719" y="31111"/>
                  <a:pt x="89719" y="62222"/>
                </a:cubicBezTo>
                <a:cubicBezTo>
                  <a:pt x="89719" y="93333"/>
                  <a:pt x="97570" y="118888"/>
                  <a:pt x="105420" y="118888"/>
                </a:cubicBezTo>
                <a:cubicBezTo>
                  <a:pt x="113271" y="118888"/>
                  <a:pt x="119719" y="93333"/>
                  <a:pt x="119719" y="62222"/>
                </a:cubicBezTo>
                <a:cubicBezTo>
                  <a:pt x="119719" y="31111"/>
                  <a:pt x="112710" y="0"/>
                  <a:pt x="105420" y="0"/>
                </a:cubicBezTo>
                <a:close/>
                <a:moveTo>
                  <a:pt x="60000" y="0"/>
                </a:moveTo>
                <a:cubicBezTo>
                  <a:pt x="51308" y="0"/>
                  <a:pt x="45700" y="31111"/>
                  <a:pt x="45700" y="62222"/>
                </a:cubicBezTo>
                <a:cubicBezTo>
                  <a:pt x="45700" y="93333"/>
                  <a:pt x="51308" y="118888"/>
                  <a:pt x="60000" y="118888"/>
                </a:cubicBezTo>
                <a:cubicBezTo>
                  <a:pt x="68411" y="118888"/>
                  <a:pt x="75420" y="93333"/>
                  <a:pt x="75420" y="62222"/>
                </a:cubicBezTo>
                <a:cubicBezTo>
                  <a:pt x="75420" y="31111"/>
                  <a:pt x="68411" y="0"/>
                  <a:pt x="6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4463143" y="4523149"/>
            <a:ext cx="178800" cy="17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539" y="0"/>
                </a:moveTo>
                <a:lnTo>
                  <a:pt x="12584" y="0"/>
                </a:lnTo>
                <a:cubicBezTo>
                  <a:pt x="5617" y="0"/>
                  <a:pt x="0" y="5617"/>
                  <a:pt x="0" y="12584"/>
                </a:cubicBezTo>
                <a:lnTo>
                  <a:pt x="0" y="71910"/>
                </a:lnTo>
                <a:cubicBezTo>
                  <a:pt x="0" y="78651"/>
                  <a:pt x="5617" y="84494"/>
                  <a:pt x="12584" y="84494"/>
                </a:cubicBezTo>
                <a:lnTo>
                  <a:pt x="108539" y="84494"/>
                </a:lnTo>
                <a:cubicBezTo>
                  <a:pt x="114157" y="84494"/>
                  <a:pt x="119775" y="78651"/>
                  <a:pt x="119775" y="71910"/>
                </a:cubicBezTo>
                <a:lnTo>
                  <a:pt x="119775" y="12584"/>
                </a:lnTo>
                <a:cubicBezTo>
                  <a:pt x="119775" y="5617"/>
                  <a:pt x="114157" y="0"/>
                  <a:pt x="108539" y="0"/>
                </a:cubicBezTo>
                <a:close/>
                <a:moveTo>
                  <a:pt x="53707" y="18202"/>
                </a:moveTo>
                <a:lnTo>
                  <a:pt x="66292" y="18202"/>
                </a:lnTo>
                <a:lnTo>
                  <a:pt x="66292" y="29662"/>
                </a:lnTo>
                <a:lnTo>
                  <a:pt x="53707" y="29662"/>
                </a:lnTo>
                <a:lnTo>
                  <a:pt x="53707" y="18202"/>
                </a:lnTo>
                <a:close/>
                <a:moveTo>
                  <a:pt x="53707" y="36629"/>
                </a:moveTo>
                <a:lnTo>
                  <a:pt x="66292" y="36629"/>
                </a:lnTo>
                <a:lnTo>
                  <a:pt x="66292" y="47865"/>
                </a:lnTo>
                <a:lnTo>
                  <a:pt x="53707" y="47865"/>
                </a:lnTo>
                <a:lnTo>
                  <a:pt x="53707" y="36629"/>
                </a:lnTo>
                <a:close/>
                <a:moveTo>
                  <a:pt x="36629" y="18202"/>
                </a:moveTo>
                <a:lnTo>
                  <a:pt x="47865" y="18202"/>
                </a:lnTo>
                <a:lnTo>
                  <a:pt x="47865" y="29662"/>
                </a:lnTo>
                <a:lnTo>
                  <a:pt x="36629" y="29662"/>
                </a:lnTo>
                <a:lnTo>
                  <a:pt x="36629" y="18202"/>
                </a:lnTo>
                <a:close/>
                <a:moveTo>
                  <a:pt x="36629" y="36629"/>
                </a:moveTo>
                <a:lnTo>
                  <a:pt x="47865" y="36629"/>
                </a:lnTo>
                <a:lnTo>
                  <a:pt x="47865" y="47865"/>
                </a:lnTo>
                <a:lnTo>
                  <a:pt x="36629" y="47865"/>
                </a:lnTo>
                <a:lnTo>
                  <a:pt x="36629" y="36629"/>
                </a:lnTo>
                <a:close/>
                <a:moveTo>
                  <a:pt x="30786" y="47865"/>
                </a:moveTo>
                <a:lnTo>
                  <a:pt x="18202" y="47865"/>
                </a:lnTo>
                <a:lnTo>
                  <a:pt x="18202" y="36629"/>
                </a:lnTo>
                <a:lnTo>
                  <a:pt x="30786" y="36629"/>
                </a:lnTo>
                <a:lnTo>
                  <a:pt x="30786" y="47865"/>
                </a:lnTo>
                <a:close/>
                <a:moveTo>
                  <a:pt x="30786" y="29662"/>
                </a:moveTo>
                <a:lnTo>
                  <a:pt x="18202" y="29662"/>
                </a:lnTo>
                <a:lnTo>
                  <a:pt x="18202" y="18202"/>
                </a:lnTo>
                <a:lnTo>
                  <a:pt x="30786" y="18202"/>
                </a:lnTo>
                <a:lnTo>
                  <a:pt x="30786" y="29662"/>
                </a:lnTo>
                <a:close/>
                <a:moveTo>
                  <a:pt x="84494" y="71910"/>
                </a:moveTo>
                <a:lnTo>
                  <a:pt x="36629" y="71910"/>
                </a:lnTo>
                <a:lnTo>
                  <a:pt x="36629" y="60449"/>
                </a:lnTo>
                <a:lnTo>
                  <a:pt x="84494" y="60449"/>
                </a:lnTo>
                <a:lnTo>
                  <a:pt x="84494" y="71910"/>
                </a:lnTo>
                <a:close/>
                <a:moveTo>
                  <a:pt x="84494" y="47865"/>
                </a:moveTo>
                <a:lnTo>
                  <a:pt x="71910" y="47865"/>
                </a:lnTo>
                <a:lnTo>
                  <a:pt x="71910" y="36629"/>
                </a:lnTo>
                <a:lnTo>
                  <a:pt x="84494" y="36629"/>
                </a:lnTo>
                <a:lnTo>
                  <a:pt x="84494" y="47865"/>
                </a:lnTo>
                <a:close/>
                <a:moveTo>
                  <a:pt x="84494" y="29662"/>
                </a:moveTo>
                <a:lnTo>
                  <a:pt x="71910" y="29662"/>
                </a:lnTo>
                <a:lnTo>
                  <a:pt x="71910" y="18202"/>
                </a:lnTo>
                <a:lnTo>
                  <a:pt x="84494" y="18202"/>
                </a:lnTo>
                <a:lnTo>
                  <a:pt x="84494" y="29662"/>
                </a:lnTo>
                <a:close/>
                <a:moveTo>
                  <a:pt x="101573" y="47865"/>
                </a:moveTo>
                <a:lnTo>
                  <a:pt x="90112" y="47865"/>
                </a:lnTo>
                <a:lnTo>
                  <a:pt x="90112" y="36629"/>
                </a:lnTo>
                <a:lnTo>
                  <a:pt x="101573" y="36629"/>
                </a:lnTo>
                <a:lnTo>
                  <a:pt x="101573" y="47865"/>
                </a:lnTo>
                <a:close/>
                <a:moveTo>
                  <a:pt x="101573" y="29662"/>
                </a:moveTo>
                <a:lnTo>
                  <a:pt x="90112" y="29662"/>
                </a:lnTo>
                <a:lnTo>
                  <a:pt x="90112" y="18202"/>
                </a:lnTo>
                <a:lnTo>
                  <a:pt x="101573" y="18202"/>
                </a:lnTo>
                <a:lnTo>
                  <a:pt x="101573" y="29662"/>
                </a:lnTo>
                <a:close/>
                <a:moveTo>
                  <a:pt x="60449" y="119775"/>
                </a:moveTo>
                <a:lnTo>
                  <a:pt x="84494" y="95955"/>
                </a:lnTo>
                <a:lnTo>
                  <a:pt x="36629" y="95955"/>
                </a:lnTo>
                <a:lnTo>
                  <a:pt x="60449" y="1197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64"/>
          <p:cNvSpPr/>
          <p:nvPr/>
        </p:nvSpPr>
        <p:spPr>
          <a:xfrm>
            <a:off x="5944051" y="4558624"/>
            <a:ext cx="168600" cy="10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428" y="9345"/>
                </a:moveTo>
                <a:lnTo>
                  <a:pt x="106428" y="49345"/>
                </a:lnTo>
                <a:lnTo>
                  <a:pt x="22857" y="49345"/>
                </a:lnTo>
                <a:lnTo>
                  <a:pt x="45952" y="14953"/>
                </a:lnTo>
                <a:lnTo>
                  <a:pt x="37380" y="0"/>
                </a:lnTo>
                <a:lnTo>
                  <a:pt x="0" y="60560"/>
                </a:lnTo>
                <a:lnTo>
                  <a:pt x="37380" y="119626"/>
                </a:lnTo>
                <a:lnTo>
                  <a:pt x="45952" y="106168"/>
                </a:lnTo>
                <a:lnTo>
                  <a:pt x="22857" y="70280"/>
                </a:lnTo>
                <a:lnTo>
                  <a:pt x="119761" y="70280"/>
                </a:lnTo>
                <a:lnTo>
                  <a:pt x="119761" y="9345"/>
                </a:lnTo>
                <a:lnTo>
                  <a:pt x="106428" y="9345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64"/>
          <p:cNvSpPr/>
          <p:nvPr/>
        </p:nvSpPr>
        <p:spPr>
          <a:xfrm>
            <a:off x="7206222" y="4558624"/>
            <a:ext cx="187500" cy="10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1071" y="14953"/>
                </a:moveTo>
                <a:lnTo>
                  <a:pt x="80571" y="49345"/>
                </a:lnTo>
                <a:lnTo>
                  <a:pt x="0" y="49345"/>
                </a:lnTo>
                <a:lnTo>
                  <a:pt x="0" y="70280"/>
                </a:lnTo>
                <a:lnTo>
                  <a:pt x="80571" y="70280"/>
                </a:lnTo>
                <a:lnTo>
                  <a:pt x="61071" y="106168"/>
                </a:lnTo>
                <a:lnTo>
                  <a:pt x="68571" y="119626"/>
                </a:lnTo>
                <a:lnTo>
                  <a:pt x="102428" y="60560"/>
                </a:lnTo>
                <a:lnTo>
                  <a:pt x="68571" y="0"/>
                </a:lnTo>
                <a:lnTo>
                  <a:pt x="61071" y="14953"/>
                </a:lnTo>
                <a:close/>
                <a:moveTo>
                  <a:pt x="108857" y="0"/>
                </a:moveTo>
                <a:lnTo>
                  <a:pt x="108857" y="119626"/>
                </a:lnTo>
                <a:lnTo>
                  <a:pt x="119785" y="119626"/>
                </a:lnTo>
                <a:lnTo>
                  <a:pt x="119785" y="0"/>
                </a:lnTo>
                <a:lnTo>
                  <a:pt x="1088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64"/>
          <p:cNvSpPr txBox="1"/>
          <p:nvPr/>
        </p:nvSpPr>
        <p:spPr>
          <a:xfrm>
            <a:off x="533504" y="534765"/>
            <a:ext cx="264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Material Design - Hardware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>
            <a:spLocks noGrp="1"/>
          </p:cNvSpPr>
          <p:nvPr>
            <p:ph type="sldNum" idx="12"/>
          </p:nvPr>
        </p:nvSpPr>
        <p:spPr>
          <a:xfrm>
            <a:off x="4297675" y="4715762"/>
            <a:ext cx="548700" cy="21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body" idx="1"/>
          </p:nvPr>
        </p:nvSpPr>
        <p:spPr>
          <a:xfrm>
            <a:off x="476250" y="1071775"/>
            <a:ext cx="6381900" cy="342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Frame != Turn</a:t>
            </a:r>
          </a:p>
          <a:p>
            <a:r>
              <a:rPr lang="en-US" dirty="0"/>
              <a:t>We have </a:t>
            </a:r>
            <a:r>
              <a:rPr lang="en-US" dirty="0">
                <a:solidFill>
                  <a:srgbClr val="FFC000"/>
                </a:solidFill>
              </a:rPr>
              <a:t>continuous systems</a:t>
            </a:r>
            <a:r>
              <a:rPr lang="en-US" dirty="0"/>
              <a:t>: update every </a:t>
            </a:r>
            <a:r>
              <a:rPr lang="en-US" b="1" dirty="0"/>
              <a:t>frame</a:t>
            </a:r>
          </a:p>
          <a:p>
            <a:pPr lvl="0"/>
            <a:r>
              <a:rPr lang="en-US" dirty="0"/>
              <a:t>We have </a:t>
            </a:r>
            <a:r>
              <a:rPr lang="en-US" dirty="0">
                <a:solidFill>
                  <a:srgbClr val="0070C0"/>
                </a:solidFill>
              </a:rPr>
              <a:t>turn based systems</a:t>
            </a:r>
            <a:r>
              <a:rPr lang="en-US" dirty="0"/>
              <a:t>: update every </a:t>
            </a:r>
            <a:r>
              <a:rPr lang="en-US" b="1" dirty="0"/>
              <a:t>turn</a:t>
            </a:r>
          </a:p>
          <a:p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5019594-795D-4103-843E-70018472E79F}"/>
              </a:ext>
            </a:extLst>
          </p:cNvPr>
          <p:cNvSpPr txBox="1">
            <a:spLocks/>
          </p:cNvSpPr>
          <p:nvPr/>
        </p:nvSpPr>
        <p:spPr>
          <a:xfrm>
            <a:off x="476250" y="321300"/>
            <a:ext cx="866775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Turn Based Game Loop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284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5"/>
          <p:cNvSpPr/>
          <p:nvPr/>
        </p:nvSpPr>
        <p:spPr>
          <a:xfrm>
            <a:off x="1138574" y="1330891"/>
            <a:ext cx="140400" cy="19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867" y="75442"/>
                </a:moveTo>
                <a:cubicBezTo>
                  <a:pt x="73746" y="75442"/>
                  <a:pt x="85390" y="66954"/>
                  <a:pt x="85390" y="56345"/>
                </a:cubicBezTo>
                <a:lnTo>
                  <a:pt x="85390" y="19096"/>
                </a:lnTo>
                <a:cubicBezTo>
                  <a:pt x="85390" y="8251"/>
                  <a:pt x="73099" y="0"/>
                  <a:pt x="58867" y="0"/>
                </a:cubicBezTo>
                <a:cubicBezTo>
                  <a:pt x="44959" y="0"/>
                  <a:pt x="34285" y="8251"/>
                  <a:pt x="34285" y="19096"/>
                </a:cubicBezTo>
                <a:lnTo>
                  <a:pt x="34285" y="56345"/>
                </a:lnTo>
                <a:cubicBezTo>
                  <a:pt x="34285" y="66954"/>
                  <a:pt x="45929" y="75442"/>
                  <a:pt x="58867" y="75442"/>
                </a:cubicBezTo>
                <a:close/>
                <a:moveTo>
                  <a:pt x="105121" y="56345"/>
                </a:moveTo>
                <a:cubicBezTo>
                  <a:pt x="105121" y="75442"/>
                  <a:pt x="82803" y="88644"/>
                  <a:pt x="58867" y="88644"/>
                </a:cubicBezTo>
                <a:cubicBezTo>
                  <a:pt x="35256" y="88644"/>
                  <a:pt x="14555" y="75442"/>
                  <a:pt x="14555" y="56345"/>
                </a:cubicBezTo>
                <a:lnTo>
                  <a:pt x="0" y="56345"/>
                </a:lnTo>
                <a:cubicBezTo>
                  <a:pt x="0" y="77799"/>
                  <a:pt x="22964" y="95717"/>
                  <a:pt x="50781" y="98074"/>
                </a:cubicBezTo>
                <a:lnTo>
                  <a:pt x="50781" y="119764"/>
                </a:lnTo>
                <a:lnTo>
                  <a:pt x="68894" y="119764"/>
                </a:lnTo>
                <a:lnTo>
                  <a:pt x="68894" y="98074"/>
                </a:lnTo>
                <a:cubicBezTo>
                  <a:pt x="96711" y="95717"/>
                  <a:pt x="119676" y="77799"/>
                  <a:pt x="119676" y="56345"/>
                </a:cubicBezTo>
                <a:lnTo>
                  <a:pt x="105121" y="563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5"/>
          <p:cNvSpPr/>
          <p:nvPr/>
        </p:nvSpPr>
        <p:spPr>
          <a:xfrm>
            <a:off x="2879647" y="1342590"/>
            <a:ext cx="240600" cy="16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9622" y="105248"/>
                </a:moveTo>
                <a:cubicBezTo>
                  <a:pt x="105471" y="105248"/>
                  <a:pt x="110188" y="98156"/>
                  <a:pt x="110188" y="89361"/>
                </a:cubicBezTo>
                <a:lnTo>
                  <a:pt x="110188" y="14468"/>
                </a:lnTo>
                <a:cubicBezTo>
                  <a:pt x="110188" y="5957"/>
                  <a:pt x="105471" y="0"/>
                  <a:pt x="99622" y="0"/>
                </a:cubicBezTo>
                <a:lnTo>
                  <a:pt x="20188" y="0"/>
                </a:lnTo>
                <a:cubicBezTo>
                  <a:pt x="14339" y="0"/>
                  <a:pt x="9622" y="5957"/>
                  <a:pt x="9622" y="14468"/>
                </a:cubicBezTo>
                <a:lnTo>
                  <a:pt x="9622" y="89361"/>
                </a:lnTo>
                <a:cubicBezTo>
                  <a:pt x="9622" y="98156"/>
                  <a:pt x="14339" y="105248"/>
                  <a:pt x="20188" y="105248"/>
                </a:cubicBezTo>
                <a:lnTo>
                  <a:pt x="0" y="105248"/>
                </a:lnTo>
                <a:lnTo>
                  <a:pt x="0" y="119716"/>
                </a:lnTo>
                <a:lnTo>
                  <a:pt x="119811" y="119716"/>
                </a:lnTo>
                <a:lnTo>
                  <a:pt x="119811" y="105248"/>
                </a:lnTo>
                <a:lnTo>
                  <a:pt x="99622" y="105248"/>
                </a:lnTo>
                <a:close/>
                <a:moveTo>
                  <a:pt x="20188" y="14468"/>
                </a:moveTo>
                <a:lnTo>
                  <a:pt x="99622" y="14468"/>
                </a:lnTo>
                <a:lnTo>
                  <a:pt x="99622" y="89361"/>
                </a:lnTo>
                <a:lnTo>
                  <a:pt x="20188" y="89361"/>
                </a:lnTo>
                <a:lnTo>
                  <a:pt x="20188" y="144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65"/>
          <p:cNvSpPr/>
          <p:nvPr/>
        </p:nvSpPr>
        <p:spPr>
          <a:xfrm>
            <a:off x="4600671" y="2549133"/>
            <a:ext cx="140400" cy="20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225" y="0"/>
                </a:moveTo>
                <a:lnTo>
                  <a:pt x="16129" y="0"/>
                </a:lnTo>
                <a:cubicBezTo>
                  <a:pt x="8064" y="0"/>
                  <a:pt x="0" y="5617"/>
                  <a:pt x="0" y="12584"/>
                </a:cubicBezTo>
                <a:lnTo>
                  <a:pt x="0" y="107191"/>
                </a:lnTo>
                <a:cubicBezTo>
                  <a:pt x="0" y="114157"/>
                  <a:pt x="8064" y="119775"/>
                  <a:pt x="16129" y="119775"/>
                </a:cubicBezTo>
                <a:lnTo>
                  <a:pt x="103225" y="119775"/>
                </a:lnTo>
                <a:cubicBezTo>
                  <a:pt x="111290" y="119775"/>
                  <a:pt x="119677" y="114157"/>
                  <a:pt x="119677" y="107191"/>
                </a:cubicBezTo>
                <a:lnTo>
                  <a:pt x="119677" y="12584"/>
                </a:lnTo>
                <a:cubicBezTo>
                  <a:pt x="119677" y="5617"/>
                  <a:pt x="111290" y="0"/>
                  <a:pt x="103225" y="0"/>
                </a:cubicBezTo>
                <a:close/>
                <a:moveTo>
                  <a:pt x="60645" y="12584"/>
                </a:moveTo>
                <a:cubicBezTo>
                  <a:pt x="68709" y="12584"/>
                  <a:pt x="76774" y="17078"/>
                  <a:pt x="76774" y="23820"/>
                </a:cubicBezTo>
                <a:cubicBezTo>
                  <a:pt x="76774" y="30786"/>
                  <a:pt x="69677" y="36404"/>
                  <a:pt x="60645" y="36404"/>
                </a:cubicBezTo>
                <a:cubicBezTo>
                  <a:pt x="51612" y="36404"/>
                  <a:pt x="42580" y="30786"/>
                  <a:pt x="42580" y="23820"/>
                </a:cubicBezTo>
                <a:cubicBezTo>
                  <a:pt x="42580" y="17078"/>
                  <a:pt x="50645" y="12584"/>
                  <a:pt x="60645" y="12584"/>
                </a:cubicBezTo>
                <a:close/>
                <a:moveTo>
                  <a:pt x="60645" y="107191"/>
                </a:moveTo>
                <a:cubicBezTo>
                  <a:pt x="35806" y="107191"/>
                  <a:pt x="16129" y="94157"/>
                  <a:pt x="16129" y="77528"/>
                </a:cubicBezTo>
                <a:cubicBezTo>
                  <a:pt x="16129" y="60898"/>
                  <a:pt x="36774" y="47865"/>
                  <a:pt x="60645" y="47865"/>
                </a:cubicBezTo>
                <a:cubicBezTo>
                  <a:pt x="84193" y="47865"/>
                  <a:pt x="103225" y="60898"/>
                  <a:pt x="103225" y="77528"/>
                </a:cubicBezTo>
                <a:cubicBezTo>
                  <a:pt x="103225" y="94157"/>
                  <a:pt x="83548" y="107191"/>
                  <a:pt x="60645" y="107191"/>
                </a:cubicBezTo>
                <a:close/>
                <a:moveTo>
                  <a:pt x="60645" y="59325"/>
                </a:moveTo>
                <a:cubicBezTo>
                  <a:pt x="45806" y="59325"/>
                  <a:pt x="34193" y="67191"/>
                  <a:pt x="34193" y="77528"/>
                </a:cubicBezTo>
                <a:cubicBezTo>
                  <a:pt x="34193" y="87865"/>
                  <a:pt x="46451" y="95730"/>
                  <a:pt x="60645" y="95730"/>
                </a:cubicBezTo>
                <a:cubicBezTo>
                  <a:pt x="74516" y="95730"/>
                  <a:pt x="85161" y="87865"/>
                  <a:pt x="85161" y="77528"/>
                </a:cubicBezTo>
                <a:cubicBezTo>
                  <a:pt x="85161" y="67191"/>
                  <a:pt x="73548" y="59325"/>
                  <a:pt x="60645" y="59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65"/>
          <p:cNvSpPr/>
          <p:nvPr/>
        </p:nvSpPr>
        <p:spPr>
          <a:xfrm>
            <a:off x="4510442" y="1330891"/>
            <a:ext cx="180300" cy="18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334" y="40669"/>
                </a:moveTo>
                <a:lnTo>
                  <a:pt x="39414" y="40669"/>
                </a:lnTo>
                <a:lnTo>
                  <a:pt x="39414" y="80334"/>
                </a:lnTo>
                <a:lnTo>
                  <a:pt x="80334" y="80334"/>
                </a:lnTo>
                <a:lnTo>
                  <a:pt x="80334" y="40669"/>
                </a:lnTo>
                <a:close/>
                <a:moveTo>
                  <a:pt x="66276" y="67531"/>
                </a:moveTo>
                <a:lnTo>
                  <a:pt x="53472" y="67531"/>
                </a:lnTo>
                <a:lnTo>
                  <a:pt x="53472" y="53472"/>
                </a:lnTo>
                <a:lnTo>
                  <a:pt x="66276" y="53472"/>
                </a:lnTo>
                <a:lnTo>
                  <a:pt x="66276" y="67531"/>
                </a:lnTo>
                <a:close/>
                <a:moveTo>
                  <a:pt x="119748" y="53472"/>
                </a:moveTo>
                <a:lnTo>
                  <a:pt x="119748" y="40669"/>
                </a:lnTo>
                <a:lnTo>
                  <a:pt x="107196" y="40669"/>
                </a:lnTo>
                <a:lnTo>
                  <a:pt x="107196" y="26861"/>
                </a:lnTo>
                <a:cubicBezTo>
                  <a:pt x="107196" y="20334"/>
                  <a:pt x="100669" y="14058"/>
                  <a:pt x="93138" y="14058"/>
                </a:cubicBezTo>
                <a:lnTo>
                  <a:pt x="80334" y="14058"/>
                </a:lnTo>
                <a:lnTo>
                  <a:pt x="80334" y="0"/>
                </a:lnTo>
                <a:lnTo>
                  <a:pt x="66276" y="0"/>
                </a:lnTo>
                <a:lnTo>
                  <a:pt x="66276" y="14058"/>
                </a:lnTo>
                <a:lnTo>
                  <a:pt x="53472" y="14058"/>
                </a:lnTo>
                <a:lnTo>
                  <a:pt x="53472" y="0"/>
                </a:lnTo>
                <a:lnTo>
                  <a:pt x="39414" y="0"/>
                </a:lnTo>
                <a:lnTo>
                  <a:pt x="39414" y="14058"/>
                </a:lnTo>
                <a:lnTo>
                  <a:pt x="26861" y="14058"/>
                </a:lnTo>
                <a:cubicBezTo>
                  <a:pt x="19079" y="14058"/>
                  <a:pt x="12803" y="20334"/>
                  <a:pt x="12803" y="26861"/>
                </a:cubicBezTo>
                <a:lnTo>
                  <a:pt x="12803" y="40669"/>
                </a:lnTo>
                <a:lnTo>
                  <a:pt x="0" y="40669"/>
                </a:lnTo>
                <a:lnTo>
                  <a:pt x="0" y="53472"/>
                </a:lnTo>
                <a:lnTo>
                  <a:pt x="12803" y="53472"/>
                </a:lnTo>
                <a:lnTo>
                  <a:pt x="12803" y="67531"/>
                </a:lnTo>
                <a:lnTo>
                  <a:pt x="0" y="67531"/>
                </a:lnTo>
                <a:lnTo>
                  <a:pt x="0" y="80334"/>
                </a:lnTo>
                <a:lnTo>
                  <a:pt x="12803" y="80334"/>
                </a:lnTo>
                <a:lnTo>
                  <a:pt x="12803" y="94393"/>
                </a:lnTo>
                <a:cubicBezTo>
                  <a:pt x="12803" y="100669"/>
                  <a:pt x="19079" y="107196"/>
                  <a:pt x="26861" y="107196"/>
                </a:cubicBezTo>
                <a:lnTo>
                  <a:pt x="39414" y="107196"/>
                </a:lnTo>
                <a:lnTo>
                  <a:pt x="39414" y="119748"/>
                </a:lnTo>
                <a:lnTo>
                  <a:pt x="53472" y="119748"/>
                </a:lnTo>
                <a:lnTo>
                  <a:pt x="53472" y="107196"/>
                </a:lnTo>
                <a:lnTo>
                  <a:pt x="66276" y="107196"/>
                </a:lnTo>
                <a:lnTo>
                  <a:pt x="66276" y="119748"/>
                </a:lnTo>
                <a:lnTo>
                  <a:pt x="80334" y="119748"/>
                </a:lnTo>
                <a:lnTo>
                  <a:pt x="80334" y="107196"/>
                </a:lnTo>
                <a:lnTo>
                  <a:pt x="93138" y="107196"/>
                </a:lnTo>
                <a:cubicBezTo>
                  <a:pt x="100669" y="107196"/>
                  <a:pt x="107196" y="100669"/>
                  <a:pt x="107196" y="94393"/>
                </a:cubicBezTo>
                <a:lnTo>
                  <a:pt x="107196" y="80334"/>
                </a:lnTo>
                <a:lnTo>
                  <a:pt x="119748" y="80334"/>
                </a:lnTo>
                <a:lnTo>
                  <a:pt x="119748" y="67531"/>
                </a:lnTo>
                <a:lnTo>
                  <a:pt x="107196" y="67531"/>
                </a:lnTo>
                <a:lnTo>
                  <a:pt x="107196" y="53472"/>
                </a:lnTo>
                <a:lnTo>
                  <a:pt x="119748" y="53472"/>
                </a:lnTo>
                <a:close/>
                <a:moveTo>
                  <a:pt x="93138" y="94393"/>
                </a:moveTo>
                <a:lnTo>
                  <a:pt x="26861" y="94393"/>
                </a:lnTo>
                <a:lnTo>
                  <a:pt x="26861" y="26861"/>
                </a:lnTo>
                <a:lnTo>
                  <a:pt x="93138" y="26861"/>
                </a:lnTo>
                <a:lnTo>
                  <a:pt x="93138" y="9439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6213086" y="1310838"/>
            <a:ext cx="160500" cy="22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962" y="0"/>
                </a:moveTo>
                <a:lnTo>
                  <a:pt x="67962" y="43692"/>
                </a:lnTo>
                <a:lnTo>
                  <a:pt x="119715" y="43692"/>
                </a:lnTo>
                <a:cubicBezTo>
                  <a:pt x="119715" y="20923"/>
                  <a:pt x="96682" y="3076"/>
                  <a:pt x="67962" y="0"/>
                </a:cubicBezTo>
                <a:close/>
                <a:moveTo>
                  <a:pt x="0" y="76102"/>
                </a:moveTo>
                <a:cubicBezTo>
                  <a:pt x="0" y="100102"/>
                  <a:pt x="27298" y="119794"/>
                  <a:pt x="60568" y="119794"/>
                </a:cubicBezTo>
                <a:cubicBezTo>
                  <a:pt x="93838" y="119794"/>
                  <a:pt x="119715" y="100102"/>
                  <a:pt x="119715" y="76102"/>
                </a:cubicBezTo>
                <a:lnTo>
                  <a:pt x="119715" y="54153"/>
                </a:lnTo>
                <a:lnTo>
                  <a:pt x="0" y="54153"/>
                </a:lnTo>
                <a:lnTo>
                  <a:pt x="0" y="76102"/>
                </a:lnTo>
                <a:close/>
                <a:moveTo>
                  <a:pt x="52037" y="0"/>
                </a:moveTo>
                <a:cubicBezTo>
                  <a:pt x="23033" y="3076"/>
                  <a:pt x="0" y="20923"/>
                  <a:pt x="0" y="43692"/>
                </a:cubicBezTo>
                <a:lnTo>
                  <a:pt x="52037" y="43692"/>
                </a:lnTo>
                <a:lnTo>
                  <a:pt x="520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7631675" y="1330891"/>
            <a:ext cx="180300" cy="18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196" y="0"/>
                </a:moveTo>
                <a:lnTo>
                  <a:pt x="14058" y="0"/>
                </a:lnTo>
                <a:cubicBezTo>
                  <a:pt x="6276" y="0"/>
                  <a:pt x="0" y="6276"/>
                  <a:pt x="0" y="14058"/>
                </a:cubicBezTo>
                <a:lnTo>
                  <a:pt x="0" y="107196"/>
                </a:lnTo>
                <a:cubicBezTo>
                  <a:pt x="0" y="114728"/>
                  <a:pt x="6276" y="119748"/>
                  <a:pt x="14058" y="119748"/>
                </a:cubicBezTo>
                <a:lnTo>
                  <a:pt x="107196" y="119748"/>
                </a:lnTo>
                <a:cubicBezTo>
                  <a:pt x="114728" y="119748"/>
                  <a:pt x="119748" y="114728"/>
                  <a:pt x="119748" y="107196"/>
                </a:cubicBezTo>
                <a:lnTo>
                  <a:pt x="119748" y="14058"/>
                </a:lnTo>
                <a:cubicBezTo>
                  <a:pt x="119748" y="6276"/>
                  <a:pt x="114728" y="0"/>
                  <a:pt x="107196" y="0"/>
                </a:cubicBezTo>
                <a:close/>
                <a:moveTo>
                  <a:pt x="60000" y="100669"/>
                </a:moveTo>
                <a:cubicBezTo>
                  <a:pt x="38158" y="100669"/>
                  <a:pt x="20334" y="82343"/>
                  <a:pt x="20334" y="60000"/>
                </a:cubicBezTo>
                <a:cubicBezTo>
                  <a:pt x="20334" y="37656"/>
                  <a:pt x="38158" y="20334"/>
                  <a:pt x="60000" y="20334"/>
                </a:cubicBezTo>
                <a:cubicBezTo>
                  <a:pt x="81589" y="20334"/>
                  <a:pt x="100669" y="37656"/>
                  <a:pt x="100669" y="60000"/>
                </a:cubicBezTo>
                <a:cubicBezTo>
                  <a:pt x="100669" y="82343"/>
                  <a:pt x="81589" y="100669"/>
                  <a:pt x="60000" y="1006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7681803" y="1381024"/>
            <a:ext cx="81900" cy="8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39" y="60000"/>
                </a:moveTo>
                <a:cubicBezTo>
                  <a:pt x="119439" y="71214"/>
                  <a:pt x="116635" y="82429"/>
                  <a:pt x="111028" y="91401"/>
                </a:cubicBezTo>
                <a:cubicBezTo>
                  <a:pt x="105420" y="99813"/>
                  <a:pt x="101495" y="109345"/>
                  <a:pt x="90841" y="113831"/>
                </a:cubicBezTo>
                <a:cubicBezTo>
                  <a:pt x="80747" y="118317"/>
                  <a:pt x="71214" y="119439"/>
                  <a:pt x="60000" y="119439"/>
                </a:cubicBezTo>
                <a:cubicBezTo>
                  <a:pt x="48224" y="119439"/>
                  <a:pt x="41495" y="118317"/>
                  <a:pt x="31401" y="113831"/>
                </a:cubicBezTo>
                <a:cubicBezTo>
                  <a:pt x="21308" y="109906"/>
                  <a:pt x="14018" y="99813"/>
                  <a:pt x="8411" y="91401"/>
                </a:cubicBezTo>
                <a:cubicBezTo>
                  <a:pt x="2803" y="82429"/>
                  <a:pt x="0" y="69532"/>
                  <a:pt x="0" y="60000"/>
                </a:cubicBezTo>
                <a:cubicBezTo>
                  <a:pt x="0" y="49906"/>
                  <a:pt x="2803" y="39813"/>
                  <a:pt x="8411" y="31401"/>
                </a:cubicBezTo>
                <a:cubicBezTo>
                  <a:pt x="14018" y="22990"/>
                  <a:pt x="21308" y="14018"/>
                  <a:pt x="31401" y="8411"/>
                </a:cubicBezTo>
                <a:cubicBezTo>
                  <a:pt x="41495" y="2803"/>
                  <a:pt x="48224" y="0"/>
                  <a:pt x="60000" y="0"/>
                </a:cubicBezTo>
                <a:cubicBezTo>
                  <a:pt x="71214" y="0"/>
                  <a:pt x="81308" y="2803"/>
                  <a:pt x="90841" y="8411"/>
                </a:cubicBezTo>
                <a:cubicBezTo>
                  <a:pt x="100934" y="14018"/>
                  <a:pt x="105420" y="22990"/>
                  <a:pt x="111028" y="31401"/>
                </a:cubicBezTo>
                <a:cubicBezTo>
                  <a:pt x="116635" y="39813"/>
                  <a:pt x="119439" y="51028"/>
                  <a:pt x="119439" y="600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1188701" y="2549133"/>
            <a:ext cx="202200" cy="20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25" y="0"/>
                </a:moveTo>
                <a:cubicBezTo>
                  <a:pt x="27415" y="0"/>
                  <a:pt x="0" y="26741"/>
                  <a:pt x="0" y="59325"/>
                </a:cubicBezTo>
                <a:cubicBezTo>
                  <a:pt x="0" y="91910"/>
                  <a:pt x="26741" y="119775"/>
                  <a:pt x="59325" y="119775"/>
                </a:cubicBezTo>
                <a:cubicBezTo>
                  <a:pt x="91910" y="119775"/>
                  <a:pt x="119775" y="91910"/>
                  <a:pt x="119775" y="59325"/>
                </a:cubicBezTo>
                <a:cubicBezTo>
                  <a:pt x="119775" y="26741"/>
                  <a:pt x="92359" y="0"/>
                  <a:pt x="59325" y="0"/>
                </a:cubicBezTo>
                <a:close/>
                <a:moveTo>
                  <a:pt x="59325" y="18202"/>
                </a:moveTo>
                <a:cubicBezTo>
                  <a:pt x="69438" y="18202"/>
                  <a:pt x="77528" y="20449"/>
                  <a:pt x="84494" y="26292"/>
                </a:cubicBezTo>
                <a:lnTo>
                  <a:pt x="71910" y="40000"/>
                </a:lnTo>
                <a:cubicBezTo>
                  <a:pt x="68314" y="37528"/>
                  <a:pt x="63820" y="36404"/>
                  <a:pt x="59325" y="36404"/>
                </a:cubicBezTo>
                <a:cubicBezTo>
                  <a:pt x="46741" y="36404"/>
                  <a:pt x="35280" y="46741"/>
                  <a:pt x="35280" y="59325"/>
                </a:cubicBezTo>
                <a:cubicBezTo>
                  <a:pt x="35280" y="66067"/>
                  <a:pt x="37528" y="71910"/>
                  <a:pt x="43370" y="76404"/>
                </a:cubicBezTo>
                <a:lnTo>
                  <a:pt x="30786" y="88988"/>
                </a:lnTo>
                <a:cubicBezTo>
                  <a:pt x="22696" y="82022"/>
                  <a:pt x="18202" y="70786"/>
                  <a:pt x="18202" y="59325"/>
                </a:cubicBezTo>
                <a:cubicBezTo>
                  <a:pt x="18202" y="36404"/>
                  <a:pt x="36404" y="18202"/>
                  <a:pt x="59325" y="18202"/>
                </a:cubicBezTo>
                <a:close/>
                <a:moveTo>
                  <a:pt x="88988" y="88988"/>
                </a:moveTo>
                <a:lnTo>
                  <a:pt x="76404" y="76404"/>
                </a:lnTo>
                <a:cubicBezTo>
                  <a:pt x="80898" y="71910"/>
                  <a:pt x="83146" y="66067"/>
                  <a:pt x="83146" y="59325"/>
                </a:cubicBezTo>
                <a:cubicBezTo>
                  <a:pt x="83146" y="55955"/>
                  <a:pt x="82022" y="51235"/>
                  <a:pt x="79775" y="47865"/>
                </a:cubicBezTo>
                <a:lnTo>
                  <a:pt x="93483" y="35280"/>
                </a:lnTo>
                <a:cubicBezTo>
                  <a:pt x="97977" y="42247"/>
                  <a:pt x="101573" y="50112"/>
                  <a:pt x="101573" y="59325"/>
                </a:cubicBezTo>
                <a:cubicBezTo>
                  <a:pt x="101573" y="70786"/>
                  <a:pt x="96853" y="82022"/>
                  <a:pt x="88988" y="889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2859597" y="2539107"/>
            <a:ext cx="140400" cy="22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225" y="0"/>
                </a:moveTo>
                <a:lnTo>
                  <a:pt x="18064" y="0"/>
                </a:lnTo>
                <a:cubicBezTo>
                  <a:pt x="8387" y="0"/>
                  <a:pt x="0" y="5324"/>
                  <a:pt x="0" y="10443"/>
                </a:cubicBezTo>
                <a:lnTo>
                  <a:pt x="0" y="109351"/>
                </a:lnTo>
                <a:cubicBezTo>
                  <a:pt x="0" y="114470"/>
                  <a:pt x="8387" y="119795"/>
                  <a:pt x="18064" y="119795"/>
                </a:cubicBezTo>
                <a:lnTo>
                  <a:pt x="103225" y="119795"/>
                </a:lnTo>
                <a:cubicBezTo>
                  <a:pt x="113225" y="119795"/>
                  <a:pt x="119677" y="114470"/>
                  <a:pt x="119677" y="109351"/>
                </a:cubicBezTo>
                <a:lnTo>
                  <a:pt x="119677" y="10443"/>
                </a:lnTo>
                <a:cubicBezTo>
                  <a:pt x="119677" y="5324"/>
                  <a:pt x="113225" y="0"/>
                  <a:pt x="103225" y="0"/>
                </a:cubicBezTo>
                <a:close/>
                <a:moveTo>
                  <a:pt x="103225" y="97883"/>
                </a:moveTo>
                <a:lnTo>
                  <a:pt x="18064" y="97883"/>
                </a:lnTo>
                <a:lnTo>
                  <a:pt x="18064" y="21911"/>
                </a:lnTo>
                <a:lnTo>
                  <a:pt x="103225" y="21911"/>
                </a:lnTo>
                <a:lnTo>
                  <a:pt x="103225" y="978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5"/>
          <p:cNvSpPr/>
          <p:nvPr/>
        </p:nvSpPr>
        <p:spPr>
          <a:xfrm>
            <a:off x="6151262" y="2570857"/>
            <a:ext cx="222300" cy="16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9538" y="0"/>
                </a:moveTo>
                <a:lnTo>
                  <a:pt x="11487" y="0"/>
                </a:lnTo>
                <a:cubicBezTo>
                  <a:pt x="5333" y="0"/>
                  <a:pt x="0" y="5687"/>
                  <a:pt x="0" y="14218"/>
                </a:cubicBezTo>
                <a:lnTo>
                  <a:pt x="0" y="105213"/>
                </a:lnTo>
                <a:cubicBezTo>
                  <a:pt x="0" y="114028"/>
                  <a:pt x="5333" y="119715"/>
                  <a:pt x="11487" y="119715"/>
                </a:cubicBezTo>
                <a:lnTo>
                  <a:pt x="109538" y="119715"/>
                </a:lnTo>
                <a:cubicBezTo>
                  <a:pt x="115692" y="119715"/>
                  <a:pt x="119794" y="114028"/>
                  <a:pt x="119794" y="105213"/>
                </a:cubicBezTo>
                <a:lnTo>
                  <a:pt x="119794" y="14218"/>
                </a:lnTo>
                <a:cubicBezTo>
                  <a:pt x="119794" y="5687"/>
                  <a:pt x="115692" y="0"/>
                  <a:pt x="109538" y="0"/>
                </a:cubicBezTo>
                <a:close/>
                <a:moveTo>
                  <a:pt x="98051" y="105213"/>
                </a:moveTo>
                <a:lnTo>
                  <a:pt x="21948" y="105213"/>
                </a:lnTo>
                <a:lnTo>
                  <a:pt x="21948" y="14218"/>
                </a:lnTo>
                <a:lnTo>
                  <a:pt x="98051" y="14218"/>
                </a:lnTo>
                <a:lnTo>
                  <a:pt x="98051" y="1052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65"/>
          <p:cNvSpPr/>
          <p:nvPr/>
        </p:nvSpPr>
        <p:spPr>
          <a:xfrm>
            <a:off x="7671778" y="2559160"/>
            <a:ext cx="202200" cy="183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191" y="0"/>
                </a:moveTo>
                <a:lnTo>
                  <a:pt x="11235" y="0"/>
                </a:lnTo>
                <a:cubicBezTo>
                  <a:pt x="5617" y="0"/>
                  <a:pt x="0" y="6446"/>
                  <a:pt x="0" y="13884"/>
                </a:cubicBezTo>
                <a:lnTo>
                  <a:pt x="0" y="93223"/>
                </a:lnTo>
                <a:cubicBezTo>
                  <a:pt x="0" y="99421"/>
                  <a:pt x="5617" y="105867"/>
                  <a:pt x="11235" y="105867"/>
                </a:cubicBezTo>
                <a:lnTo>
                  <a:pt x="35280" y="105867"/>
                </a:lnTo>
                <a:lnTo>
                  <a:pt x="35280" y="119752"/>
                </a:lnTo>
                <a:lnTo>
                  <a:pt x="83146" y="119752"/>
                </a:lnTo>
                <a:lnTo>
                  <a:pt x="83146" y="105867"/>
                </a:lnTo>
                <a:lnTo>
                  <a:pt x="107191" y="105867"/>
                </a:lnTo>
                <a:cubicBezTo>
                  <a:pt x="114157" y="105867"/>
                  <a:pt x="119775" y="99421"/>
                  <a:pt x="119775" y="93223"/>
                </a:cubicBezTo>
                <a:lnTo>
                  <a:pt x="119775" y="13884"/>
                </a:lnTo>
                <a:cubicBezTo>
                  <a:pt x="119775" y="6446"/>
                  <a:pt x="114157" y="0"/>
                  <a:pt x="107191" y="0"/>
                </a:cubicBezTo>
                <a:close/>
                <a:moveTo>
                  <a:pt x="107191" y="93223"/>
                </a:moveTo>
                <a:lnTo>
                  <a:pt x="11235" y="93223"/>
                </a:lnTo>
                <a:lnTo>
                  <a:pt x="11235" y="13884"/>
                </a:lnTo>
                <a:lnTo>
                  <a:pt x="107191" y="13884"/>
                </a:lnTo>
                <a:lnTo>
                  <a:pt x="107191" y="932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65"/>
          <p:cNvSpPr/>
          <p:nvPr/>
        </p:nvSpPr>
        <p:spPr>
          <a:xfrm>
            <a:off x="1197055" y="3817508"/>
            <a:ext cx="162000" cy="24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19" y="59906"/>
                </a:moveTo>
                <a:cubicBezTo>
                  <a:pt x="119719" y="47550"/>
                  <a:pt x="111028" y="36131"/>
                  <a:pt x="96728" y="28455"/>
                </a:cubicBezTo>
                <a:lnTo>
                  <a:pt x="89719" y="0"/>
                </a:lnTo>
                <a:lnTo>
                  <a:pt x="30000" y="0"/>
                </a:lnTo>
                <a:lnTo>
                  <a:pt x="22710" y="28455"/>
                </a:lnTo>
                <a:cubicBezTo>
                  <a:pt x="10093" y="36131"/>
                  <a:pt x="0" y="47550"/>
                  <a:pt x="0" y="59906"/>
                </a:cubicBezTo>
                <a:cubicBezTo>
                  <a:pt x="0" y="72262"/>
                  <a:pt x="10093" y="83681"/>
                  <a:pt x="22710" y="91170"/>
                </a:cubicBezTo>
                <a:lnTo>
                  <a:pt x="30000" y="119812"/>
                </a:lnTo>
                <a:lnTo>
                  <a:pt x="89719" y="119812"/>
                </a:lnTo>
                <a:lnTo>
                  <a:pt x="96728" y="91170"/>
                </a:lnTo>
                <a:cubicBezTo>
                  <a:pt x="111028" y="83681"/>
                  <a:pt x="119719" y="72262"/>
                  <a:pt x="119719" y="59906"/>
                </a:cubicBezTo>
                <a:close/>
                <a:moveTo>
                  <a:pt x="15700" y="59906"/>
                </a:moveTo>
                <a:cubicBezTo>
                  <a:pt x="15700" y="43619"/>
                  <a:pt x="35607" y="30327"/>
                  <a:pt x="59719" y="30327"/>
                </a:cubicBezTo>
                <a:cubicBezTo>
                  <a:pt x="84112" y="30327"/>
                  <a:pt x="104018" y="43619"/>
                  <a:pt x="104018" y="59906"/>
                </a:cubicBezTo>
                <a:cubicBezTo>
                  <a:pt x="104018" y="76006"/>
                  <a:pt x="84112" y="89297"/>
                  <a:pt x="59719" y="89297"/>
                </a:cubicBezTo>
                <a:cubicBezTo>
                  <a:pt x="35607" y="89297"/>
                  <a:pt x="15700" y="76006"/>
                  <a:pt x="15700" y="5990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6"/>
          <p:cNvSpPr/>
          <p:nvPr/>
        </p:nvSpPr>
        <p:spPr>
          <a:xfrm>
            <a:off x="1666246" y="1489043"/>
            <a:ext cx="42300" cy="4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928" y="83076"/>
                </a:moveTo>
                <a:lnTo>
                  <a:pt x="118928" y="118974"/>
                </a:lnTo>
                <a:lnTo>
                  <a:pt x="86785" y="61538"/>
                </a:lnTo>
                <a:lnTo>
                  <a:pt x="118928" y="0"/>
                </a:lnTo>
                <a:lnTo>
                  <a:pt x="58928" y="34871"/>
                </a:lnTo>
                <a:lnTo>
                  <a:pt x="0" y="0"/>
                </a:lnTo>
                <a:lnTo>
                  <a:pt x="36428" y="61538"/>
                </a:lnTo>
                <a:lnTo>
                  <a:pt x="0" y="118974"/>
                </a:lnTo>
                <a:lnTo>
                  <a:pt x="58928" y="8307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66"/>
          <p:cNvSpPr/>
          <p:nvPr/>
        </p:nvSpPr>
        <p:spPr>
          <a:xfrm>
            <a:off x="1769270" y="1592080"/>
            <a:ext cx="42300" cy="4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928" y="36428"/>
                </a:moveTo>
                <a:lnTo>
                  <a:pt x="0" y="0"/>
                </a:lnTo>
                <a:lnTo>
                  <a:pt x="32142" y="58928"/>
                </a:lnTo>
                <a:lnTo>
                  <a:pt x="0" y="118928"/>
                </a:lnTo>
                <a:lnTo>
                  <a:pt x="58928" y="86785"/>
                </a:lnTo>
                <a:lnTo>
                  <a:pt x="118928" y="118928"/>
                </a:lnTo>
                <a:lnTo>
                  <a:pt x="86785" y="58928"/>
                </a:lnTo>
                <a:lnTo>
                  <a:pt x="118928" y="0"/>
                </a:lnTo>
                <a:lnTo>
                  <a:pt x="58928" y="36428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6"/>
          <p:cNvSpPr/>
          <p:nvPr/>
        </p:nvSpPr>
        <p:spPr>
          <a:xfrm>
            <a:off x="1769270" y="1489043"/>
            <a:ext cx="42300" cy="4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928" y="0"/>
                </a:moveTo>
                <a:lnTo>
                  <a:pt x="58928" y="34871"/>
                </a:lnTo>
                <a:lnTo>
                  <a:pt x="0" y="0"/>
                </a:lnTo>
                <a:lnTo>
                  <a:pt x="32142" y="61538"/>
                </a:lnTo>
                <a:lnTo>
                  <a:pt x="0" y="118974"/>
                </a:lnTo>
                <a:lnTo>
                  <a:pt x="58928" y="83076"/>
                </a:lnTo>
                <a:lnTo>
                  <a:pt x="118928" y="118974"/>
                </a:lnTo>
                <a:lnTo>
                  <a:pt x="86785" y="61538"/>
                </a:lnTo>
                <a:lnTo>
                  <a:pt x="118928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6"/>
          <p:cNvSpPr/>
          <p:nvPr/>
        </p:nvSpPr>
        <p:spPr>
          <a:xfrm>
            <a:off x="1632469" y="1531271"/>
            <a:ext cx="140100" cy="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630" y="2958"/>
                </a:moveTo>
                <a:cubicBezTo>
                  <a:pt x="95671" y="0"/>
                  <a:pt x="91397" y="0"/>
                  <a:pt x="88767" y="2958"/>
                </a:cubicBezTo>
                <a:lnTo>
                  <a:pt x="2630" y="88767"/>
                </a:lnTo>
                <a:cubicBezTo>
                  <a:pt x="0" y="91726"/>
                  <a:pt x="0" y="97315"/>
                  <a:pt x="2630" y="99945"/>
                </a:cubicBezTo>
                <a:lnTo>
                  <a:pt x="19726" y="117041"/>
                </a:lnTo>
                <a:cubicBezTo>
                  <a:pt x="22356" y="119671"/>
                  <a:pt x="26630" y="119671"/>
                  <a:pt x="29589" y="117041"/>
                </a:cubicBezTo>
                <a:lnTo>
                  <a:pt x="115397" y="31232"/>
                </a:lnTo>
                <a:cubicBezTo>
                  <a:pt x="119671" y="26958"/>
                  <a:pt x="119671" y="22684"/>
                  <a:pt x="115397" y="19726"/>
                </a:cubicBezTo>
                <a:lnTo>
                  <a:pt x="98630" y="2958"/>
                </a:lnTo>
                <a:close/>
                <a:moveTo>
                  <a:pt x="91397" y="43726"/>
                </a:moveTo>
                <a:lnTo>
                  <a:pt x="75945" y="28273"/>
                </a:lnTo>
                <a:lnTo>
                  <a:pt x="93041" y="9863"/>
                </a:lnTo>
                <a:lnTo>
                  <a:pt x="108493" y="25315"/>
                </a:lnTo>
                <a:lnTo>
                  <a:pt x="91397" y="437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6"/>
          <p:cNvSpPr/>
          <p:nvPr/>
        </p:nvSpPr>
        <p:spPr>
          <a:xfrm>
            <a:off x="3117017" y="1522826"/>
            <a:ext cx="172200" cy="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4434" y="51352"/>
                </a:moveTo>
                <a:lnTo>
                  <a:pt x="72904" y="1064"/>
                </a:lnTo>
                <a:cubicBezTo>
                  <a:pt x="68381" y="1064"/>
                  <a:pt x="63858" y="0"/>
                  <a:pt x="59334" y="0"/>
                </a:cubicBezTo>
                <a:cubicBezTo>
                  <a:pt x="45498" y="0"/>
                  <a:pt x="31929" y="5587"/>
                  <a:pt x="21552" y="13569"/>
                </a:cubicBezTo>
                <a:lnTo>
                  <a:pt x="44434" y="51352"/>
                </a:lnTo>
                <a:close/>
                <a:moveTo>
                  <a:pt x="116274" y="42039"/>
                </a:moveTo>
                <a:cubicBezTo>
                  <a:pt x="110421" y="25011"/>
                  <a:pt x="97915" y="10110"/>
                  <a:pt x="80886" y="4523"/>
                </a:cubicBezTo>
                <a:lnTo>
                  <a:pt x="59334" y="42039"/>
                </a:lnTo>
                <a:lnTo>
                  <a:pt x="116274" y="42039"/>
                </a:lnTo>
                <a:close/>
                <a:moveTo>
                  <a:pt x="118403" y="47893"/>
                </a:moveTo>
                <a:lnTo>
                  <a:pt x="72904" y="47893"/>
                </a:lnTo>
                <a:lnTo>
                  <a:pt x="75033" y="51352"/>
                </a:lnTo>
                <a:lnTo>
                  <a:pt x="103769" y="100310"/>
                </a:lnTo>
                <a:cubicBezTo>
                  <a:pt x="112815" y="89933"/>
                  <a:pt x="119733" y="75299"/>
                  <a:pt x="119733" y="60399"/>
                </a:cubicBezTo>
                <a:cubicBezTo>
                  <a:pt x="119733" y="55875"/>
                  <a:pt x="118403" y="51352"/>
                  <a:pt x="118403" y="47893"/>
                </a:cubicBezTo>
                <a:close/>
                <a:moveTo>
                  <a:pt x="38580" y="60399"/>
                </a:moveTo>
                <a:lnTo>
                  <a:pt x="15964" y="19423"/>
                </a:lnTo>
                <a:cubicBezTo>
                  <a:pt x="5587" y="30864"/>
                  <a:pt x="0" y="44434"/>
                  <a:pt x="0" y="60399"/>
                </a:cubicBezTo>
                <a:cubicBezTo>
                  <a:pt x="0" y="63858"/>
                  <a:pt x="1064" y="68381"/>
                  <a:pt x="1064" y="71840"/>
                </a:cubicBezTo>
                <a:lnTo>
                  <a:pt x="45498" y="71840"/>
                </a:lnTo>
                <a:lnTo>
                  <a:pt x="38580" y="60399"/>
                </a:lnTo>
                <a:close/>
                <a:moveTo>
                  <a:pt x="3458" y="77427"/>
                </a:moveTo>
                <a:cubicBezTo>
                  <a:pt x="7982" y="95787"/>
                  <a:pt x="21552" y="109356"/>
                  <a:pt x="38580" y="115210"/>
                </a:cubicBezTo>
                <a:lnTo>
                  <a:pt x="60399" y="77427"/>
                </a:lnTo>
                <a:lnTo>
                  <a:pt x="3458" y="77427"/>
                </a:lnTo>
                <a:close/>
                <a:moveTo>
                  <a:pt x="69445" y="77427"/>
                </a:moveTo>
                <a:lnTo>
                  <a:pt x="46563" y="118403"/>
                </a:lnTo>
                <a:cubicBezTo>
                  <a:pt x="51352" y="119733"/>
                  <a:pt x="54545" y="119733"/>
                  <a:pt x="59334" y="119733"/>
                </a:cubicBezTo>
                <a:cubicBezTo>
                  <a:pt x="73968" y="119733"/>
                  <a:pt x="86474" y="115210"/>
                  <a:pt x="96851" y="105898"/>
                </a:cubicBezTo>
                <a:lnTo>
                  <a:pt x="75033" y="68381"/>
                </a:lnTo>
                <a:lnTo>
                  <a:pt x="69445" y="774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6"/>
          <p:cNvSpPr/>
          <p:nvPr/>
        </p:nvSpPr>
        <p:spPr>
          <a:xfrm>
            <a:off x="4628587" y="1600525"/>
            <a:ext cx="54000" cy="5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160" y="59591"/>
                </a:moveTo>
                <a:cubicBezTo>
                  <a:pt x="119160" y="70204"/>
                  <a:pt x="117482" y="82448"/>
                  <a:pt x="111608" y="91428"/>
                </a:cubicBezTo>
                <a:cubicBezTo>
                  <a:pt x="105734" y="100408"/>
                  <a:pt x="99020" y="106938"/>
                  <a:pt x="89790" y="111836"/>
                </a:cubicBezTo>
                <a:cubicBezTo>
                  <a:pt x="80559" y="117551"/>
                  <a:pt x="68811" y="119183"/>
                  <a:pt x="57902" y="119183"/>
                </a:cubicBezTo>
                <a:cubicBezTo>
                  <a:pt x="46993" y="119183"/>
                  <a:pt x="39440" y="117551"/>
                  <a:pt x="28531" y="111836"/>
                </a:cubicBezTo>
                <a:cubicBezTo>
                  <a:pt x="18461" y="106938"/>
                  <a:pt x="12587" y="99591"/>
                  <a:pt x="7552" y="91428"/>
                </a:cubicBezTo>
                <a:cubicBezTo>
                  <a:pt x="1678" y="82448"/>
                  <a:pt x="0" y="70204"/>
                  <a:pt x="0" y="59591"/>
                </a:cubicBezTo>
                <a:cubicBezTo>
                  <a:pt x="0" y="48979"/>
                  <a:pt x="1678" y="40816"/>
                  <a:pt x="7552" y="31836"/>
                </a:cubicBezTo>
                <a:cubicBezTo>
                  <a:pt x="12587" y="22857"/>
                  <a:pt x="18461" y="16326"/>
                  <a:pt x="28531" y="10612"/>
                </a:cubicBezTo>
                <a:cubicBezTo>
                  <a:pt x="39440" y="5714"/>
                  <a:pt x="46993" y="0"/>
                  <a:pt x="57902" y="0"/>
                </a:cubicBezTo>
                <a:cubicBezTo>
                  <a:pt x="68811" y="0"/>
                  <a:pt x="81398" y="5714"/>
                  <a:pt x="89790" y="10612"/>
                </a:cubicBezTo>
                <a:cubicBezTo>
                  <a:pt x="99020" y="15510"/>
                  <a:pt x="106573" y="22857"/>
                  <a:pt x="111608" y="31836"/>
                </a:cubicBezTo>
                <a:cubicBezTo>
                  <a:pt x="116643" y="40000"/>
                  <a:pt x="119160" y="48979"/>
                  <a:pt x="119160" y="5959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6"/>
          <p:cNvSpPr/>
          <p:nvPr/>
        </p:nvSpPr>
        <p:spPr>
          <a:xfrm>
            <a:off x="4567786" y="1541406"/>
            <a:ext cx="172200" cy="15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2039" y="0"/>
                </a:moveTo>
                <a:lnTo>
                  <a:pt x="30598" y="12772"/>
                </a:lnTo>
                <a:lnTo>
                  <a:pt x="11441" y="12772"/>
                </a:lnTo>
                <a:cubicBezTo>
                  <a:pt x="5587" y="12772"/>
                  <a:pt x="0" y="19009"/>
                  <a:pt x="0" y="26732"/>
                </a:cubicBezTo>
                <a:lnTo>
                  <a:pt x="0" y="106930"/>
                </a:lnTo>
                <a:cubicBezTo>
                  <a:pt x="0" y="113168"/>
                  <a:pt x="5587" y="119702"/>
                  <a:pt x="11441" y="119702"/>
                </a:cubicBezTo>
                <a:lnTo>
                  <a:pt x="106962" y="119702"/>
                </a:lnTo>
                <a:cubicBezTo>
                  <a:pt x="113880" y="119702"/>
                  <a:pt x="119733" y="113168"/>
                  <a:pt x="119733" y="106930"/>
                </a:cubicBezTo>
                <a:lnTo>
                  <a:pt x="119733" y="26732"/>
                </a:lnTo>
                <a:cubicBezTo>
                  <a:pt x="119733" y="19009"/>
                  <a:pt x="113880" y="12772"/>
                  <a:pt x="106962" y="12772"/>
                </a:cubicBezTo>
                <a:lnTo>
                  <a:pt x="87804" y="12772"/>
                </a:lnTo>
                <a:lnTo>
                  <a:pt x="77427" y="0"/>
                </a:lnTo>
                <a:lnTo>
                  <a:pt x="42039" y="0"/>
                </a:lnTo>
                <a:close/>
                <a:moveTo>
                  <a:pt x="59068" y="99207"/>
                </a:moveTo>
                <a:cubicBezTo>
                  <a:pt x="43370" y="99207"/>
                  <a:pt x="29534" y="85247"/>
                  <a:pt x="29534" y="66237"/>
                </a:cubicBezTo>
                <a:cubicBezTo>
                  <a:pt x="29534" y="46930"/>
                  <a:pt x="42572" y="32970"/>
                  <a:pt x="59068" y="32970"/>
                </a:cubicBezTo>
                <a:cubicBezTo>
                  <a:pt x="75831" y="32970"/>
                  <a:pt x="88869" y="46930"/>
                  <a:pt x="88869" y="66237"/>
                </a:cubicBezTo>
                <a:cubicBezTo>
                  <a:pt x="88869" y="85247"/>
                  <a:pt x="76363" y="99207"/>
                  <a:pt x="59068" y="9920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66"/>
          <p:cNvSpPr/>
          <p:nvPr/>
        </p:nvSpPr>
        <p:spPr>
          <a:xfrm>
            <a:off x="5829399" y="1576877"/>
            <a:ext cx="170400" cy="180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1409" y="22881"/>
                </a:moveTo>
                <a:cubicBezTo>
                  <a:pt x="71409" y="16271"/>
                  <a:pt x="66845" y="10932"/>
                  <a:pt x="59865" y="10932"/>
                </a:cubicBezTo>
                <a:lnTo>
                  <a:pt x="53959" y="10932"/>
                </a:lnTo>
                <a:lnTo>
                  <a:pt x="53959" y="5338"/>
                </a:lnTo>
                <a:cubicBezTo>
                  <a:pt x="53959" y="2288"/>
                  <a:pt x="51812" y="0"/>
                  <a:pt x="48322" y="0"/>
                </a:cubicBezTo>
                <a:lnTo>
                  <a:pt x="24161" y="0"/>
                </a:lnTo>
                <a:cubicBezTo>
                  <a:pt x="20671" y="0"/>
                  <a:pt x="17181" y="2288"/>
                  <a:pt x="17181" y="5338"/>
                </a:cubicBezTo>
                <a:lnTo>
                  <a:pt x="17181" y="10932"/>
                </a:lnTo>
                <a:lnTo>
                  <a:pt x="11543" y="10932"/>
                </a:lnTo>
                <a:cubicBezTo>
                  <a:pt x="4563" y="10932"/>
                  <a:pt x="0" y="16271"/>
                  <a:pt x="0" y="22881"/>
                </a:cubicBezTo>
                <a:lnTo>
                  <a:pt x="0" y="107796"/>
                </a:lnTo>
                <a:cubicBezTo>
                  <a:pt x="0" y="114406"/>
                  <a:pt x="4563" y="119745"/>
                  <a:pt x="11543" y="119745"/>
                </a:cubicBezTo>
                <a:lnTo>
                  <a:pt x="59865" y="119745"/>
                </a:lnTo>
                <a:cubicBezTo>
                  <a:pt x="66845" y="119745"/>
                  <a:pt x="71409" y="114406"/>
                  <a:pt x="71409" y="107796"/>
                </a:cubicBezTo>
                <a:lnTo>
                  <a:pt x="119731" y="107796"/>
                </a:lnTo>
                <a:lnTo>
                  <a:pt x="119731" y="22881"/>
                </a:lnTo>
                <a:lnTo>
                  <a:pt x="71409" y="22881"/>
                </a:lnTo>
                <a:close/>
                <a:moveTo>
                  <a:pt x="59865" y="96864"/>
                </a:moveTo>
                <a:lnTo>
                  <a:pt x="48322" y="96864"/>
                </a:lnTo>
                <a:lnTo>
                  <a:pt x="48322" y="84915"/>
                </a:lnTo>
                <a:lnTo>
                  <a:pt x="59865" y="84915"/>
                </a:lnTo>
                <a:lnTo>
                  <a:pt x="59865" y="96864"/>
                </a:lnTo>
                <a:close/>
                <a:moveTo>
                  <a:pt x="59865" y="45762"/>
                </a:moveTo>
                <a:lnTo>
                  <a:pt x="48322" y="45762"/>
                </a:lnTo>
                <a:lnTo>
                  <a:pt x="48322" y="33813"/>
                </a:lnTo>
                <a:lnTo>
                  <a:pt x="59865" y="33813"/>
                </a:lnTo>
                <a:lnTo>
                  <a:pt x="59865" y="45762"/>
                </a:lnTo>
                <a:close/>
                <a:moveTo>
                  <a:pt x="84026" y="96864"/>
                </a:moveTo>
                <a:lnTo>
                  <a:pt x="71409" y="96864"/>
                </a:lnTo>
                <a:lnTo>
                  <a:pt x="71409" y="84915"/>
                </a:lnTo>
                <a:lnTo>
                  <a:pt x="84026" y="84915"/>
                </a:lnTo>
                <a:lnTo>
                  <a:pt x="84026" y="96864"/>
                </a:lnTo>
                <a:close/>
                <a:moveTo>
                  <a:pt x="84026" y="45762"/>
                </a:moveTo>
                <a:lnTo>
                  <a:pt x="71409" y="45762"/>
                </a:lnTo>
                <a:lnTo>
                  <a:pt x="71409" y="33813"/>
                </a:lnTo>
                <a:lnTo>
                  <a:pt x="84026" y="33813"/>
                </a:lnTo>
                <a:lnTo>
                  <a:pt x="84026" y="45762"/>
                </a:lnTo>
                <a:close/>
                <a:moveTo>
                  <a:pt x="108187" y="96864"/>
                </a:moveTo>
                <a:lnTo>
                  <a:pt x="95570" y="96864"/>
                </a:lnTo>
                <a:lnTo>
                  <a:pt x="95570" y="84915"/>
                </a:lnTo>
                <a:lnTo>
                  <a:pt x="108187" y="84915"/>
                </a:lnTo>
                <a:lnTo>
                  <a:pt x="108187" y="96864"/>
                </a:lnTo>
                <a:close/>
                <a:moveTo>
                  <a:pt x="108187" y="45762"/>
                </a:moveTo>
                <a:lnTo>
                  <a:pt x="95570" y="45762"/>
                </a:lnTo>
                <a:lnTo>
                  <a:pt x="95570" y="33813"/>
                </a:lnTo>
                <a:lnTo>
                  <a:pt x="108187" y="33813"/>
                </a:lnTo>
                <a:lnTo>
                  <a:pt x="108187" y="457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6"/>
          <p:cNvSpPr/>
          <p:nvPr/>
        </p:nvSpPr>
        <p:spPr>
          <a:xfrm>
            <a:off x="7072433" y="1592080"/>
            <a:ext cx="1890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7449" y="76186"/>
                </a:moveTo>
                <a:lnTo>
                  <a:pt x="97894" y="76186"/>
                </a:lnTo>
                <a:lnTo>
                  <a:pt x="97894" y="33346"/>
                </a:lnTo>
                <a:cubicBezTo>
                  <a:pt x="97894" y="27018"/>
                  <a:pt x="92793" y="21906"/>
                  <a:pt x="87449" y="21906"/>
                </a:cubicBezTo>
                <a:lnTo>
                  <a:pt x="43724" y="21906"/>
                </a:lnTo>
                <a:lnTo>
                  <a:pt x="43724" y="33346"/>
                </a:lnTo>
                <a:lnTo>
                  <a:pt x="87449" y="33346"/>
                </a:lnTo>
                <a:lnTo>
                  <a:pt x="87449" y="76186"/>
                </a:lnTo>
                <a:close/>
                <a:moveTo>
                  <a:pt x="32307" y="87626"/>
                </a:moveTo>
                <a:lnTo>
                  <a:pt x="32307" y="0"/>
                </a:lnTo>
                <a:lnTo>
                  <a:pt x="21862" y="0"/>
                </a:lnTo>
                <a:lnTo>
                  <a:pt x="21862" y="21906"/>
                </a:lnTo>
                <a:lnTo>
                  <a:pt x="0" y="21906"/>
                </a:lnTo>
                <a:lnTo>
                  <a:pt x="0" y="33346"/>
                </a:lnTo>
                <a:lnTo>
                  <a:pt x="21862" y="33346"/>
                </a:lnTo>
                <a:lnTo>
                  <a:pt x="21862" y="87626"/>
                </a:lnTo>
                <a:cubicBezTo>
                  <a:pt x="21862" y="93711"/>
                  <a:pt x="27206" y="97849"/>
                  <a:pt x="32307" y="97849"/>
                </a:cubicBezTo>
                <a:lnTo>
                  <a:pt x="87449" y="97849"/>
                </a:lnTo>
                <a:lnTo>
                  <a:pt x="87449" y="119756"/>
                </a:lnTo>
                <a:lnTo>
                  <a:pt x="97894" y="119756"/>
                </a:lnTo>
                <a:lnTo>
                  <a:pt x="97894" y="97849"/>
                </a:lnTo>
                <a:lnTo>
                  <a:pt x="119757" y="97849"/>
                </a:lnTo>
                <a:lnTo>
                  <a:pt x="119757" y="87626"/>
                </a:lnTo>
                <a:lnTo>
                  <a:pt x="32307" y="876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6"/>
          <p:cNvSpPr/>
          <p:nvPr/>
        </p:nvSpPr>
        <p:spPr>
          <a:xfrm>
            <a:off x="1642602" y="2561637"/>
            <a:ext cx="153600" cy="15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995"/>
                </a:moveTo>
                <a:lnTo>
                  <a:pt x="0" y="40794"/>
                </a:lnTo>
                <a:lnTo>
                  <a:pt x="12506" y="40794"/>
                </a:lnTo>
                <a:lnTo>
                  <a:pt x="12506" y="13995"/>
                </a:lnTo>
                <a:lnTo>
                  <a:pt x="39305" y="13995"/>
                </a:lnTo>
                <a:lnTo>
                  <a:pt x="39305" y="0"/>
                </a:lnTo>
                <a:lnTo>
                  <a:pt x="12506" y="0"/>
                </a:lnTo>
                <a:cubicBezTo>
                  <a:pt x="5062" y="0"/>
                  <a:pt x="0" y="6253"/>
                  <a:pt x="0" y="13995"/>
                </a:cubicBezTo>
                <a:close/>
                <a:moveTo>
                  <a:pt x="12506" y="80397"/>
                </a:moveTo>
                <a:lnTo>
                  <a:pt x="0" y="80397"/>
                </a:lnTo>
                <a:lnTo>
                  <a:pt x="0" y="107196"/>
                </a:lnTo>
                <a:cubicBezTo>
                  <a:pt x="0" y="114640"/>
                  <a:pt x="5062" y="119702"/>
                  <a:pt x="12506" y="119702"/>
                </a:cubicBezTo>
                <a:lnTo>
                  <a:pt x="39305" y="119702"/>
                </a:lnTo>
                <a:lnTo>
                  <a:pt x="39305" y="107196"/>
                </a:lnTo>
                <a:lnTo>
                  <a:pt x="12506" y="107196"/>
                </a:lnTo>
                <a:lnTo>
                  <a:pt x="12506" y="80397"/>
                </a:lnTo>
                <a:close/>
                <a:moveTo>
                  <a:pt x="105707" y="107196"/>
                </a:moveTo>
                <a:lnTo>
                  <a:pt x="78908" y="107196"/>
                </a:lnTo>
                <a:lnTo>
                  <a:pt x="78908" y="119702"/>
                </a:lnTo>
                <a:lnTo>
                  <a:pt x="105707" y="119702"/>
                </a:lnTo>
                <a:cubicBezTo>
                  <a:pt x="113449" y="119702"/>
                  <a:pt x="119702" y="114640"/>
                  <a:pt x="119702" y="107196"/>
                </a:cubicBezTo>
                <a:lnTo>
                  <a:pt x="119702" y="80397"/>
                </a:lnTo>
                <a:lnTo>
                  <a:pt x="105707" y="80397"/>
                </a:lnTo>
                <a:lnTo>
                  <a:pt x="105707" y="107196"/>
                </a:lnTo>
                <a:close/>
                <a:moveTo>
                  <a:pt x="105707" y="0"/>
                </a:moveTo>
                <a:lnTo>
                  <a:pt x="78908" y="0"/>
                </a:lnTo>
                <a:lnTo>
                  <a:pt x="78908" y="13995"/>
                </a:lnTo>
                <a:lnTo>
                  <a:pt x="105707" y="13995"/>
                </a:lnTo>
                <a:lnTo>
                  <a:pt x="105707" y="40794"/>
                </a:lnTo>
                <a:lnTo>
                  <a:pt x="119702" y="40794"/>
                </a:lnTo>
                <a:lnTo>
                  <a:pt x="119702" y="13995"/>
                </a:lnTo>
                <a:cubicBezTo>
                  <a:pt x="119702" y="6253"/>
                  <a:pt x="113449" y="0"/>
                  <a:pt x="1057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66"/>
          <p:cNvSpPr/>
          <p:nvPr/>
        </p:nvSpPr>
        <p:spPr>
          <a:xfrm>
            <a:off x="3125461" y="2580217"/>
            <a:ext cx="155400" cy="12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930" y="0"/>
                </a:moveTo>
                <a:lnTo>
                  <a:pt x="13960" y="0"/>
                </a:lnTo>
                <a:cubicBezTo>
                  <a:pt x="6534" y="0"/>
                  <a:pt x="0" y="6496"/>
                  <a:pt x="0" y="16433"/>
                </a:cubicBezTo>
                <a:lnTo>
                  <a:pt x="0" y="101273"/>
                </a:lnTo>
                <a:cubicBezTo>
                  <a:pt x="0" y="111210"/>
                  <a:pt x="6534" y="119617"/>
                  <a:pt x="13960" y="119617"/>
                </a:cubicBezTo>
                <a:lnTo>
                  <a:pt x="106930" y="119617"/>
                </a:lnTo>
                <a:cubicBezTo>
                  <a:pt x="114653" y="119617"/>
                  <a:pt x="119702" y="111210"/>
                  <a:pt x="119702" y="101273"/>
                </a:cubicBezTo>
                <a:lnTo>
                  <a:pt x="119702" y="16433"/>
                </a:lnTo>
                <a:cubicBezTo>
                  <a:pt x="119702" y="6496"/>
                  <a:pt x="114653" y="0"/>
                  <a:pt x="106930" y="0"/>
                </a:cubicBezTo>
                <a:close/>
                <a:moveTo>
                  <a:pt x="106930" y="101273"/>
                </a:moveTo>
                <a:lnTo>
                  <a:pt x="13960" y="101273"/>
                </a:lnTo>
                <a:lnTo>
                  <a:pt x="13960" y="16433"/>
                </a:lnTo>
                <a:lnTo>
                  <a:pt x="106930" y="16433"/>
                </a:lnTo>
                <a:lnTo>
                  <a:pt x="106930" y="1012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66"/>
          <p:cNvSpPr/>
          <p:nvPr/>
        </p:nvSpPr>
        <p:spPr>
          <a:xfrm>
            <a:off x="4593120" y="2561637"/>
            <a:ext cx="120000" cy="15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1656" y="0"/>
                </a:moveTo>
                <a:lnTo>
                  <a:pt x="16433" y="0"/>
                </a:lnTo>
                <a:cubicBezTo>
                  <a:pt x="6496" y="0"/>
                  <a:pt x="0" y="6253"/>
                  <a:pt x="0" y="13995"/>
                </a:cubicBezTo>
                <a:lnTo>
                  <a:pt x="0" y="107196"/>
                </a:lnTo>
                <a:cubicBezTo>
                  <a:pt x="0" y="114640"/>
                  <a:pt x="6496" y="119702"/>
                  <a:pt x="16433" y="119702"/>
                </a:cubicBezTo>
                <a:lnTo>
                  <a:pt x="101656" y="119702"/>
                </a:lnTo>
                <a:cubicBezTo>
                  <a:pt x="111592" y="119702"/>
                  <a:pt x="119617" y="114640"/>
                  <a:pt x="119617" y="107196"/>
                </a:cubicBezTo>
                <a:lnTo>
                  <a:pt x="119617" y="13995"/>
                </a:lnTo>
                <a:cubicBezTo>
                  <a:pt x="119617" y="6253"/>
                  <a:pt x="111592" y="0"/>
                  <a:pt x="101656" y="0"/>
                </a:cubicBezTo>
                <a:close/>
                <a:moveTo>
                  <a:pt x="101656" y="107196"/>
                </a:moveTo>
                <a:lnTo>
                  <a:pt x="16433" y="107196"/>
                </a:lnTo>
                <a:lnTo>
                  <a:pt x="16433" y="13995"/>
                </a:lnTo>
                <a:lnTo>
                  <a:pt x="101656" y="13995"/>
                </a:lnTo>
                <a:lnTo>
                  <a:pt x="101656" y="1071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66"/>
          <p:cNvSpPr/>
          <p:nvPr/>
        </p:nvSpPr>
        <p:spPr>
          <a:xfrm>
            <a:off x="5846288" y="2570083"/>
            <a:ext cx="138600" cy="13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4044" y="0"/>
                </a:moveTo>
                <a:lnTo>
                  <a:pt x="15623" y="0"/>
                </a:lnTo>
                <a:cubicBezTo>
                  <a:pt x="6980" y="0"/>
                  <a:pt x="0" y="6980"/>
                  <a:pt x="0" y="15623"/>
                </a:cubicBezTo>
                <a:lnTo>
                  <a:pt x="0" y="105373"/>
                </a:lnTo>
                <a:cubicBezTo>
                  <a:pt x="0" y="112686"/>
                  <a:pt x="6980" y="119667"/>
                  <a:pt x="15623" y="119667"/>
                </a:cubicBezTo>
                <a:lnTo>
                  <a:pt x="104044" y="119667"/>
                </a:lnTo>
                <a:cubicBezTo>
                  <a:pt x="112354" y="119667"/>
                  <a:pt x="119667" y="112686"/>
                  <a:pt x="119667" y="105373"/>
                </a:cubicBezTo>
                <a:lnTo>
                  <a:pt x="119667" y="15623"/>
                </a:lnTo>
                <a:cubicBezTo>
                  <a:pt x="119667" y="6980"/>
                  <a:pt x="112354" y="0"/>
                  <a:pt x="104044" y="0"/>
                </a:cubicBezTo>
                <a:close/>
                <a:moveTo>
                  <a:pt x="104044" y="105373"/>
                </a:moveTo>
                <a:lnTo>
                  <a:pt x="15623" y="105373"/>
                </a:lnTo>
                <a:lnTo>
                  <a:pt x="15623" y="15623"/>
                </a:lnTo>
                <a:lnTo>
                  <a:pt x="104044" y="15623"/>
                </a:lnTo>
                <a:lnTo>
                  <a:pt x="104044" y="1053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66"/>
          <p:cNvSpPr/>
          <p:nvPr/>
        </p:nvSpPr>
        <p:spPr>
          <a:xfrm>
            <a:off x="7091011" y="2546435"/>
            <a:ext cx="165600" cy="180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68644"/>
                </a:lnTo>
                <a:lnTo>
                  <a:pt x="18139" y="68644"/>
                </a:lnTo>
                <a:lnTo>
                  <a:pt x="18139" y="119745"/>
                </a:lnTo>
                <a:lnTo>
                  <a:pt x="62232" y="51101"/>
                </a:lnTo>
                <a:lnTo>
                  <a:pt x="37116" y="51101"/>
                </a:lnTo>
                <a:lnTo>
                  <a:pt x="62232" y="0"/>
                </a:lnTo>
                <a:lnTo>
                  <a:pt x="0" y="0"/>
                </a:lnTo>
                <a:close/>
                <a:moveTo>
                  <a:pt x="99348" y="0"/>
                </a:moveTo>
                <a:lnTo>
                  <a:pt x="87348" y="0"/>
                </a:lnTo>
                <a:lnTo>
                  <a:pt x="66976" y="51101"/>
                </a:lnTo>
                <a:lnTo>
                  <a:pt x="78976" y="51101"/>
                </a:lnTo>
                <a:lnTo>
                  <a:pt x="83720" y="39152"/>
                </a:lnTo>
                <a:lnTo>
                  <a:pt x="102976" y="39152"/>
                </a:lnTo>
                <a:lnTo>
                  <a:pt x="107720" y="51101"/>
                </a:lnTo>
                <a:lnTo>
                  <a:pt x="119720" y="51101"/>
                </a:lnTo>
                <a:lnTo>
                  <a:pt x="99348" y="0"/>
                </a:lnTo>
                <a:close/>
                <a:moveTo>
                  <a:pt x="86232" y="31525"/>
                </a:moveTo>
                <a:lnTo>
                  <a:pt x="93488" y="10932"/>
                </a:lnTo>
                <a:lnTo>
                  <a:pt x="100465" y="31525"/>
                </a:lnTo>
                <a:lnTo>
                  <a:pt x="86232" y="315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66"/>
          <p:cNvSpPr/>
          <p:nvPr/>
        </p:nvSpPr>
        <p:spPr>
          <a:xfrm>
            <a:off x="1649357" y="3549774"/>
            <a:ext cx="147000" cy="17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424" y="5650"/>
                </a:moveTo>
                <a:lnTo>
                  <a:pt x="0" y="13721"/>
                </a:lnTo>
                <a:lnTo>
                  <a:pt x="34869" y="43587"/>
                </a:lnTo>
                <a:lnTo>
                  <a:pt x="34869" y="65650"/>
                </a:lnTo>
                <a:lnTo>
                  <a:pt x="56544" y="65650"/>
                </a:lnTo>
                <a:lnTo>
                  <a:pt x="56544" y="119730"/>
                </a:lnTo>
                <a:lnTo>
                  <a:pt x="80732" y="82869"/>
                </a:lnTo>
                <a:lnTo>
                  <a:pt x="110261" y="108161"/>
                </a:lnTo>
                <a:lnTo>
                  <a:pt x="119685" y="100089"/>
                </a:lnTo>
                <a:lnTo>
                  <a:pt x="9424" y="5650"/>
                </a:lnTo>
                <a:close/>
                <a:moveTo>
                  <a:pt x="104921" y="48430"/>
                </a:moveTo>
                <a:lnTo>
                  <a:pt x="76649" y="48430"/>
                </a:lnTo>
                <a:lnTo>
                  <a:pt x="104921" y="0"/>
                </a:lnTo>
                <a:lnTo>
                  <a:pt x="34869" y="0"/>
                </a:lnTo>
                <a:lnTo>
                  <a:pt x="34869" y="12645"/>
                </a:lnTo>
                <a:lnTo>
                  <a:pt x="94240" y="64573"/>
                </a:lnTo>
                <a:lnTo>
                  <a:pt x="104921" y="4843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66"/>
          <p:cNvSpPr/>
          <p:nvPr/>
        </p:nvSpPr>
        <p:spPr>
          <a:xfrm>
            <a:off x="3159239" y="3549774"/>
            <a:ext cx="87900" cy="17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65650"/>
                </a:lnTo>
                <a:lnTo>
                  <a:pt x="36315" y="65650"/>
                </a:lnTo>
                <a:lnTo>
                  <a:pt x="36315" y="119730"/>
                </a:lnTo>
                <a:lnTo>
                  <a:pt x="119473" y="48430"/>
                </a:lnTo>
                <a:lnTo>
                  <a:pt x="72105" y="48430"/>
                </a:lnTo>
                <a:lnTo>
                  <a:pt x="119473" y="0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66"/>
          <p:cNvSpPr/>
          <p:nvPr/>
        </p:nvSpPr>
        <p:spPr>
          <a:xfrm>
            <a:off x="4576231" y="3558221"/>
            <a:ext cx="155400" cy="15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02" y="106930"/>
                </a:moveTo>
                <a:lnTo>
                  <a:pt x="119702" y="12772"/>
                </a:lnTo>
                <a:cubicBezTo>
                  <a:pt x="119702" y="6237"/>
                  <a:pt x="114653" y="0"/>
                  <a:pt x="106930" y="0"/>
                </a:cubicBezTo>
                <a:lnTo>
                  <a:pt x="13960" y="0"/>
                </a:lnTo>
                <a:cubicBezTo>
                  <a:pt x="6534" y="0"/>
                  <a:pt x="0" y="6237"/>
                  <a:pt x="0" y="12772"/>
                </a:cubicBezTo>
                <a:lnTo>
                  <a:pt x="0" y="106930"/>
                </a:lnTo>
                <a:cubicBezTo>
                  <a:pt x="0" y="113168"/>
                  <a:pt x="6534" y="119702"/>
                  <a:pt x="13960" y="119702"/>
                </a:cubicBezTo>
                <a:lnTo>
                  <a:pt x="106930" y="119702"/>
                </a:lnTo>
                <a:cubicBezTo>
                  <a:pt x="114653" y="119702"/>
                  <a:pt x="119702" y="113168"/>
                  <a:pt x="119702" y="106930"/>
                </a:cubicBezTo>
                <a:close/>
                <a:moveTo>
                  <a:pt x="36831" y="70099"/>
                </a:moveTo>
                <a:lnTo>
                  <a:pt x="53465" y="90297"/>
                </a:lnTo>
                <a:lnTo>
                  <a:pt x="76336" y="59702"/>
                </a:lnTo>
                <a:lnTo>
                  <a:pt x="106930" y="99207"/>
                </a:lnTo>
                <a:lnTo>
                  <a:pt x="13960" y="99207"/>
                </a:lnTo>
                <a:lnTo>
                  <a:pt x="36831" y="700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66"/>
          <p:cNvSpPr/>
          <p:nvPr/>
        </p:nvSpPr>
        <p:spPr>
          <a:xfrm>
            <a:off x="5819266" y="3585247"/>
            <a:ext cx="190800" cy="101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361" y="0"/>
                </a:moveTo>
                <a:lnTo>
                  <a:pt x="50602" y="50075"/>
                </a:lnTo>
                <a:lnTo>
                  <a:pt x="66265" y="88872"/>
                </a:lnTo>
                <a:lnTo>
                  <a:pt x="56867" y="100150"/>
                </a:lnTo>
                <a:cubicBezTo>
                  <a:pt x="48674" y="77142"/>
                  <a:pt x="33012" y="40601"/>
                  <a:pt x="33012" y="40601"/>
                </a:cubicBezTo>
                <a:lnTo>
                  <a:pt x="0" y="119548"/>
                </a:lnTo>
                <a:lnTo>
                  <a:pt x="119759" y="119548"/>
                </a:lnTo>
                <a:lnTo>
                  <a:pt x="7036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66"/>
          <p:cNvSpPr/>
          <p:nvPr/>
        </p:nvSpPr>
        <p:spPr>
          <a:xfrm>
            <a:off x="7091012" y="4588587"/>
            <a:ext cx="155400" cy="15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61188"/>
                </a:moveTo>
                <a:cubicBezTo>
                  <a:pt x="67425" y="61188"/>
                  <a:pt x="73960" y="53465"/>
                  <a:pt x="73960" y="46039"/>
                </a:cubicBezTo>
                <a:cubicBezTo>
                  <a:pt x="73960" y="38316"/>
                  <a:pt x="68316" y="32079"/>
                  <a:pt x="60000" y="32079"/>
                </a:cubicBezTo>
                <a:cubicBezTo>
                  <a:pt x="51683" y="32079"/>
                  <a:pt x="44554" y="38316"/>
                  <a:pt x="44554" y="46039"/>
                </a:cubicBezTo>
                <a:cubicBezTo>
                  <a:pt x="44554" y="53465"/>
                  <a:pt x="51089" y="61188"/>
                  <a:pt x="60000" y="61188"/>
                </a:cubicBezTo>
                <a:close/>
                <a:moveTo>
                  <a:pt x="89108" y="87920"/>
                </a:moveTo>
                <a:cubicBezTo>
                  <a:pt x="89108" y="77821"/>
                  <a:pt x="69504" y="72772"/>
                  <a:pt x="60000" y="72772"/>
                </a:cubicBezTo>
                <a:cubicBezTo>
                  <a:pt x="50495" y="72772"/>
                  <a:pt x="29405" y="77821"/>
                  <a:pt x="29405" y="87920"/>
                </a:cubicBezTo>
                <a:lnTo>
                  <a:pt x="29405" y="92970"/>
                </a:lnTo>
                <a:lnTo>
                  <a:pt x="89108" y="92970"/>
                </a:lnTo>
                <a:lnTo>
                  <a:pt x="89108" y="87920"/>
                </a:lnTo>
                <a:close/>
                <a:moveTo>
                  <a:pt x="105742" y="0"/>
                </a:moveTo>
                <a:lnTo>
                  <a:pt x="12772" y="0"/>
                </a:lnTo>
                <a:cubicBezTo>
                  <a:pt x="5346" y="0"/>
                  <a:pt x="0" y="5346"/>
                  <a:pt x="0" y="12772"/>
                </a:cubicBezTo>
                <a:lnTo>
                  <a:pt x="0" y="105742"/>
                </a:lnTo>
                <a:cubicBezTo>
                  <a:pt x="0" y="113465"/>
                  <a:pt x="5346" y="119702"/>
                  <a:pt x="12772" y="119702"/>
                </a:cubicBezTo>
                <a:lnTo>
                  <a:pt x="105742" y="119702"/>
                </a:lnTo>
                <a:cubicBezTo>
                  <a:pt x="113465" y="119702"/>
                  <a:pt x="119702" y="113465"/>
                  <a:pt x="119702" y="105742"/>
                </a:cubicBezTo>
                <a:lnTo>
                  <a:pt x="119702" y="12772"/>
                </a:lnTo>
                <a:cubicBezTo>
                  <a:pt x="119702" y="5346"/>
                  <a:pt x="113465" y="0"/>
                  <a:pt x="105742" y="0"/>
                </a:cubicBezTo>
                <a:close/>
                <a:moveTo>
                  <a:pt x="105742" y="105742"/>
                </a:moveTo>
                <a:lnTo>
                  <a:pt x="12772" y="105742"/>
                </a:lnTo>
                <a:lnTo>
                  <a:pt x="12772" y="12772"/>
                </a:lnTo>
                <a:lnTo>
                  <a:pt x="105742" y="12772"/>
                </a:lnTo>
                <a:lnTo>
                  <a:pt x="105742" y="1057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66"/>
          <p:cNvSpPr/>
          <p:nvPr/>
        </p:nvSpPr>
        <p:spPr>
          <a:xfrm>
            <a:off x="7091012" y="3558221"/>
            <a:ext cx="155400" cy="15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25544" y="0"/>
                  <a:pt x="0" y="26732"/>
                  <a:pt x="0" y="59702"/>
                </a:cubicBezTo>
                <a:cubicBezTo>
                  <a:pt x="0" y="92970"/>
                  <a:pt x="25544" y="119702"/>
                  <a:pt x="60000" y="119702"/>
                </a:cubicBezTo>
                <a:cubicBezTo>
                  <a:pt x="65049" y="119702"/>
                  <a:pt x="68910" y="114653"/>
                  <a:pt x="68910" y="109306"/>
                </a:cubicBezTo>
                <a:cubicBezTo>
                  <a:pt x="68910" y="106930"/>
                  <a:pt x="68910" y="105742"/>
                  <a:pt x="66237" y="103069"/>
                </a:cubicBezTo>
                <a:cubicBezTo>
                  <a:pt x="65049" y="100396"/>
                  <a:pt x="63861" y="99207"/>
                  <a:pt x="63861" y="96831"/>
                </a:cubicBezTo>
                <a:cubicBezTo>
                  <a:pt x="63861" y="91782"/>
                  <a:pt x="68910" y="86435"/>
                  <a:pt x="73960" y="86435"/>
                </a:cubicBezTo>
                <a:lnTo>
                  <a:pt x="85247" y="86435"/>
                </a:lnTo>
                <a:cubicBezTo>
                  <a:pt x="104554" y="86435"/>
                  <a:pt x="119702" y="71287"/>
                  <a:pt x="119702" y="53465"/>
                </a:cubicBezTo>
                <a:cubicBezTo>
                  <a:pt x="119702" y="24059"/>
                  <a:pt x="92970" y="0"/>
                  <a:pt x="60000" y="0"/>
                </a:cubicBezTo>
                <a:close/>
                <a:moveTo>
                  <a:pt x="22871" y="59702"/>
                </a:moveTo>
                <a:cubicBezTo>
                  <a:pt x="17821" y="59702"/>
                  <a:pt x="12772" y="54653"/>
                  <a:pt x="12772" y="49603"/>
                </a:cubicBezTo>
                <a:cubicBezTo>
                  <a:pt x="12772" y="44554"/>
                  <a:pt x="17821" y="39504"/>
                  <a:pt x="22871" y="39504"/>
                </a:cubicBezTo>
                <a:cubicBezTo>
                  <a:pt x="28217" y="39504"/>
                  <a:pt x="33267" y="44554"/>
                  <a:pt x="33267" y="49603"/>
                </a:cubicBezTo>
                <a:cubicBezTo>
                  <a:pt x="33267" y="54653"/>
                  <a:pt x="28217" y="59702"/>
                  <a:pt x="22871" y="59702"/>
                </a:cubicBezTo>
                <a:close/>
                <a:moveTo>
                  <a:pt x="43366" y="32970"/>
                </a:moveTo>
                <a:cubicBezTo>
                  <a:pt x="37128" y="32970"/>
                  <a:pt x="33267" y="27920"/>
                  <a:pt x="33267" y="22871"/>
                </a:cubicBezTo>
                <a:cubicBezTo>
                  <a:pt x="33267" y="17821"/>
                  <a:pt x="37722" y="12772"/>
                  <a:pt x="43366" y="12772"/>
                </a:cubicBezTo>
                <a:cubicBezTo>
                  <a:pt x="49009" y="12772"/>
                  <a:pt x="52277" y="17821"/>
                  <a:pt x="52277" y="22871"/>
                </a:cubicBezTo>
                <a:cubicBezTo>
                  <a:pt x="52277" y="27920"/>
                  <a:pt x="48415" y="32970"/>
                  <a:pt x="43366" y="32970"/>
                </a:cubicBezTo>
                <a:close/>
                <a:moveTo>
                  <a:pt x="76336" y="32970"/>
                </a:moveTo>
                <a:cubicBezTo>
                  <a:pt x="70099" y="32970"/>
                  <a:pt x="66237" y="27920"/>
                  <a:pt x="66237" y="22871"/>
                </a:cubicBezTo>
                <a:cubicBezTo>
                  <a:pt x="66237" y="17821"/>
                  <a:pt x="70693" y="12772"/>
                  <a:pt x="76336" y="12772"/>
                </a:cubicBezTo>
                <a:cubicBezTo>
                  <a:pt x="82277" y="12772"/>
                  <a:pt x="85247" y="17821"/>
                  <a:pt x="85247" y="22871"/>
                </a:cubicBezTo>
                <a:cubicBezTo>
                  <a:pt x="85247" y="27920"/>
                  <a:pt x="81683" y="32970"/>
                  <a:pt x="76336" y="32970"/>
                </a:cubicBezTo>
                <a:close/>
                <a:moveTo>
                  <a:pt x="95643" y="59702"/>
                </a:moveTo>
                <a:cubicBezTo>
                  <a:pt x="90594" y="59702"/>
                  <a:pt x="85247" y="54653"/>
                  <a:pt x="85247" y="49603"/>
                </a:cubicBezTo>
                <a:cubicBezTo>
                  <a:pt x="85247" y="44554"/>
                  <a:pt x="89702" y="39504"/>
                  <a:pt x="95643" y="39504"/>
                </a:cubicBezTo>
                <a:cubicBezTo>
                  <a:pt x="101287" y="39504"/>
                  <a:pt x="105742" y="44554"/>
                  <a:pt x="105742" y="49603"/>
                </a:cubicBezTo>
                <a:cubicBezTo>
                  <a:pt x="105742" y="54653"/>
                  <a:pt x="101881" y="59702"/>
                  <a:pt x="95643" y="5970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66"/>
          <p:cNvSpPr/>
          <p:nvPr/>
        </p:nvSpPr>
        <p:spPr>
          <a:xfrm>
            <a:off x="1624025" y="4597033"/>
            <a:ext cx="189000" cy="1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57" y="105505"/>
                </a:moveTo>
                <a:lnTo>
                  <a:pt x="119757" y="14494"/>
                </a:lnTo>
                <a:cubicBezTo>
                  <a:pt x="119757" y="5730"/>
                  <a:pt x="114655" y="0"/>
                  <a:pt x="109311" y="0"/>
                </a:cubicBezTo>
                <a:lnTo>
                  <a:pt x="11659" y="0"/>
                </a:lnTo>
                <a:cubicBezTo>
                  <a:pt x="5344" y="0"/>
                  <a:pt x="0" y="5730"/>
                  <a:pt x="0" y="14494"/>
                </a:cubicBezTo>
                <a:lnTo>
                  <a:pt x="0" y="105505"/>
                </a:lnTo>
                <a:cubicBezTo>
                  <a:pt x="0" y="113932"/>
                  <a:pt x="5344" y="119662"/>
                  <a:pt x="11659" y="119662"/>
                </a:cubicBezTo>
                <a:lnTo>
                  <a:pt x="109311" y="119662"/>
                </a:lnTo>
                <a:cubicBezTo>
                  <a:pt x="114655" y="119662"/>
                  <a:pt x="119757" y="113932"/>
                  <a:pt x="119757" y="105505"/>
                </a:cubicBezTo>
                <a:close/>
                <a:moveTo>
                  <a:pt x="40566" y="63370"/>
                </a:moveTo>
                <a:lnTo>
                  <a:pt x="54170" y="86629"/>
                </a:lnTo>
                <a:lnTo>
                  <a:pt x="74089" y="51910"/>
                </a:lnTo>
                <a:lnTo>
                  <a:pt x="97894" y="98089"/>
                </a:lnTo>
                <a:lnTo>
                  <a:pt x="21862" y="98089"/>
                </a:lnTo>
                <a:lnTo>
                  <a:pt x="40566" y="633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66"/>
          <p:cNvSpPr/>
          <p:nvPr/>
        </p:nvSpPr>
        <p:spPr>
          <a:xfrm>
            <a:off x="3125461" y="4588587"/>
            <a:ext cx="155400" cy="15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02" y="105742"/>
                </a:moveTo>
                <a:lnTo>
                  <a:pt x="119702" y="12772"/>
                </a:lnTo>
                <a:cubicBezTo>
                  <a:pt x="119702" y="5346"/>
                  <a:pt x="114653" y="0"/>
                  <a:pt x="106930" y="0"/>
                </a:cubicBezTo>
                <a:lnTo>
                  <a:pt x="13960" y="0"/>
                </a:lnTo>
                <a:cubicBezTo>
                  <a:pt x="6534" y="0"/>
                  <a:pt x="0" y="5346"/>
                  <a:pt x="0" y="12772"/>
                </a:cubicBezTo>
                <a:lnTo>
                  <a:pt x="0" y="105742"/>
                </a:lnTo>
                <a:cubicBezTo>
                  <a:pt x="0" y="113465"/>
                  <a:pt x="6534" y="119702"/>
                  <a:pt x="13960" y="119702"/>
                </a:cubicBezTo>
                <a:lnTo>
                  <a:pt x="106930" y="119702"/>
                </a:lnTo>
                <a:cubicBezTo>
                  <a:pt x="114653" y="119702"/>
                  <a:pt x="119702" y="113465"/>
                  <a:pt x="119702" y="105742"/>
                </a:cubicBezTo>
                <a:close/>
                <a:moveTo>
                  <a:pt x="36831" y="68910"/>
                </a:moveTo>
                <a:lnTo>
                  <a:pt x="53465" y="89108"/>
                </a:lnTo>
                <a:lnTo>
                  <a:pt x="76336" y="60000"/>
                </a:lnTo>
                <a:lnTo>
                  <a:pt x="106930" y="99504"/>
                </a:lnTo>
                <a:lnTo>
                  <a:pt x="13960" y="99504"/>
                </a:lnTo>
                <a:lnTo>
                  <a:pt x="36831" y="6891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66"/>
          <p:cNvSpPr/>
          <p:nvPr/>
        </p:nvSpPr>
        <p:spPr>
          <a:xfrm>
            <a:off x="4584675" y="4578453"/>
            <a:ext cx="138600" cy="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666" y="0"/>
                </a:moveTo>
                <a:lnTo>
                  <a:pt x="59666" y="0"/>
                </a:lnTo>
                <a:lnTo>
                  <a:pt x="59666" y="42039"/>
                </a:lnTo>
                <a:lnTo>
                  <a:pt x="41333" y="32993"/>
                </a:lnTo>
                <a:lnTo>
                  <a:pt x="22666" y="42039"/>
                </a:lnTo>
                <a:lnTo>
                  <a:pt x="22666" y="0"/>
                </a:lnTo>
                <a:lnTo>
                  <a:pt x="15666" y="0"/>
                </a:lnTo>
                <a:cubicBezTo>
                  <a:pt x="7000" y="0"/>
                  <a:pt x="0" y="5587"/>
                  <a:pt x="0" y="12505"/>
                </a:cubicBezTo>
                <a:lnTo>
                  <a:pt x="0" y="106962"/>
                </a:lnTo>
                <a:cubicBezTo>
                  <a:pt x="0" y="113880"/>
                  <a:pt x="7000" y="119733"/>
                  <a:pt x="15666" y="119733"/>
                </a:cubicBezTo>
                <a:lnTo>
                  <a:pt x="105666" y="119733"/>
                </a:lnTo>
                <a:cubicBezTo>
                  <a:pt x="112666" y="119733"/>
                  <a:pt x="119666" y="113880"/>
                  <a:pt x="119666" y="106962"/>
                </a:cubicBezTo>
                <a:lnTo>
                  <a:pt x="119666" y="12505"/>
                </a:lnTo>
                <a:cubicBezTo>
                  <a:pt x="119666" y="5587"/>
                  <a:pt x="112666" y="0"/>
                  <a:pt x="105666" y="0"/>
                </a:cubicBezTo>
                <a:close/>
                <a:moveTo>
                  <a:pt x="15666" y="101374"/>
                </a:moveTo>
                <a:lnTo>
                  <a:pt x="38333" y="78492"/>
                </a:lnTo>
                <a:lnTo>
                  <a:pt x="54000" y="93392"/>
                </a:lnTo>
                <a:lnTo>
                  <a:pt x="75666" y="70509"/>
                </a:lnTo>
                <a:lnTo>
                  <a:pt x="105666" y="101374"/>
                </a:lnTo>
                <a:lnTo>
                  <a:pt x="15666" y="1013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66"/>
          <p:cNvSpPr/>
          <p:nvPr/>
        </p:nvSpPr>
        <p:spPr>
          <a:xfrm>
            <a:off x="5819266" y="4570006"/>
            <a:ext cx="1908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59" y="87449"/>
                </a:moveTo>
                <a:lnTo>
                  <a:pt x="119759" y="11417"/>
                </a:lnTo>
                <a:cubicBezTo>
                  <a:pt x="119759" y="5344"/>
                  <a:pt x="114698" y="0"/>
                  <a:pt x="108433" y="0"/>
                </a:cubicBezTo>
                <a:lnTo>
                  <a:pt x="33012" y="0"/>
                </a:lnTo>
                <a:cubicBezTo>
                  <a:pt x="26987" y="0"/>
                  <a:pt x="21686" y="5344"/>
                  <a:pt x="21686" y="11417"/>
                </a:cubicBezTo>
                <a:lnTo>
                  <a:pt x="21686" y="87449"/>
                </a:lnTo>
                <a:cubicBezTo>
                  <a:pt x="21686" y="93765"/>
                  <a:pt x="26987" y="97894"/>
                  <a:pt x="33012" y="97894"/>
                </a:cubicBezTo>
                <a:lnTo>
                  <a:pt x="108433" y="97894"/>
                </a:lnTo>
                <a:cubicBezTo>
                  <a:pt x="114698" y="97894"/>
                  <a:pt x="119759" y="93765"/>
                  <a:pt x="119759" y="87449"/>
                </a:cubicBezTo>
                <a:close/>
                <a:moveTo>
                  <a:pt x="51807" y="57327"/>
                </a:moveTo>
                <a:lnTo>
                  <a:pt x="65060" y="73846"/>
                </a:lnTo>
                <a:lnTo>
                  <a:pt x="84819" y="49068"/>
                </a:lnTo>
                <a:lnTo>
                  <a:pt x="108433" y="82348"/>
                </a:lnTo>
                <a:lnTo>
                  <a:pt x="33012" y="82348"/>
                </a:lnTo>
                <a:lnTo>
                  <a:pt x="51807" y="57327"/>
                </a:lnTo>
                <a:close/>
                <a:moveTo>
                  <a:pt x="0" y="21862"/>
                </a:moveTo>
                <a:lnTo>
                  <a:pt x="0" y="109311"/>
                </a:lnTo>
                <a:cubicBezTo>
                  <a:pt x="0" y="114655"/>
                  <a:pt x="5301" y="119757"/>
                  <a:pt x="11325" y="119757"/>
                </a:cubicBezTo>
                <a:lnTo>
                  <a:pt x="98072" y="119757"/>
                </a:lnTo>
                <a:lnTo>
                  <a:pt x="98072" y="109311"/>
                </a:lnTo>
                <a:lnTo>
                  <a:pt x="11325" y="109311"/>
                </a:lnTo>
                <a:lnTo>
                  <a:pt x="11325" y="21862"/>
                </a:lnTo>
                <a:lnTo>
                  <a:pt x="0" y="218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66"/>
          <p:cNvSpPr txBox="1"/>
          <p:nvPr/>
        </p:nvSpPr>
        <p:spPr>
          <a:xfrm>
            <a:off x="533504" y="534765"/>
            <a:ext cx="264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- Material Design 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"/>
          <p:cNvSpPr/>
          <p:nvPr/>
        </p:nvSpPr>
        <p:spPr>
          <a:xfrm>
            <a:off x="1295319" y="1069988"/>
            <a:ext cx="170400" cy="17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5856" y="33267"/>
                </a:moveTo>
                <a:lnTo>
                  <a:pt x="45856" y="86732"/>
                </a:lnTo>
                <a:lnTo>
                  <a:pt x="78908" y="60000"/>
                </a:lnTo>
                <a:lnTo>
                  <a:pt x="45856" y="33267"/>
                </a:lnTo>
                <a:close/>
                <a:moveTo>
                  <a:pt x="105707" y="0"/>
                </a:moveTo>
                <a:lnTo>
                  <a:pt x="12506" y="0"/>
                </a:lnTo>
                <a:cubicBezTo>
                  <a:pt x="5062" y="0"/>
                  <a:pt x="0" y="6534"/>
                  <a:pt x="0" y="14257"/>
                </a:cubicBezTo>
                <a:lnTo>
                  <a:pt x="0" y="106930"/>
                </a:lnTo>
                <a:cubicBezTo>
                  <a:pt x="0" y="114653"/>
                  <a:pt x="5062" y="119702"/>
                  <a:pt x="12506" y="119702"/>
                </a:cubicBezTo>
                <a:lnTo>
                  <a:pt x="105707" y="119702"/>
                </a:lnTo>
                <a:cubicBezTo>
                  <a:pt x="113449" y="119702"/>
                  <a:pt x="119702" y="114653"/>
                  <a:pt x="119702" y="106930"/>
                </a:cubicBezTo>
                <a:lnTo>
                  <a:pt x="119702" y="14257"/>
                </a:lnTo>
                <a:cubicBezTo>
                  <a:pt x="119702" y="6534"/>
                  <a:pt x="113449" y="0"/>
                  <a:pt x="105707" y="0"/>
                </a:cubicBezTo>
                <a:close/>
                <a:moveTo>
                  <a:pt x="105707" y="106930"/>
                </a:moveTo>
                <a:lnTo>
                  <a:pt x="12506" y="106930"/>
                </a:lnTo>
                <a:lnTo>
                  <a:pt x="12506" y="14257"/>
                </a:lnTo>
                <a:lnTo>
                  <a:pt x="105707" y="14257"/>
                </a:lnTo>
                <a:lnTo>
                  <a:pt x="105707" y="10693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67"/>
          <p:cNvSpPr/>
          <p:nvPr/>
        </p:nvSpPr>
        <p:spPr>
          <a:xfrm>
            <a:off x="2931158" y="1069988"/>
            <a:ext cx="191100" cy="17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962" y="14257"/>
                </a:moveTo>
                <a:lnTo>
                  <a:pt x="87804" y="14257"/>
                </a:lnTo>
                <a:lnTo>
                  <a:pt x="77427" y="0"/>
                </a:lnTo>
                <a:lnTo>
                  <a:pt x="42039" y="0"/>
                </a:lnTo>
                <a:lnTo>
                  <a:pt x="30598" y="14257"/>
                </a:lnTo>
                <a:lnTo>
                  <a:pt x="12505" y="14257"/>
                </a:lnTo>
                <a:cubicBezTo>
                  <a:pt x="5587" y="14257"/>
                  <a:pt x="0" y="19306"/>
                  <a:pt x="0" y="26732"/>
                </a:cubicBezTo>
                <a:lnTo>
                  <a:pt x="0" y="106930"/>
                </a:lnTo>
                <a:cubicBezTo>
                  <a:pt x="0" y="114653"/>
                  <a:pt x="5587" y="119702"/>
                  <a:pt x="12505" y="119702"/>
                </a:cubicBezTo>
                <a:lnTo>
                  <a:pt x="106962" y="119702"/>
                </a:lnTo>
                <a:cubicBezTo>
                  <a:pt x="113880" y="119702"/>
                  <a:pt x="119733" y="114653"/>
                  <a:pt x="119733" y="106930"/>
                </a:cubicBezTo>
                <a:lnTo>
                  <a:pt x="119733" y="26732"/>
                </a:lnTo>
                <a:cubicBezTo>
                  <a:pt x="119733" y="19306"/>
                  <a:pt x="113880" y="14257"/>
                  <a:pt x="106962" y="14257"/>
                </a:cubicBezTo>
                <a:close/>
                <a:moveTo>
                  <a:pt x="40975" y="60000"/>
                </a:moveTo>
                <a:cubicBezTo>
                  <a:pt x="40975" y="72772"/>
                  <a:pt x="48425" y="81683"/>
                  <a:pt x="59334" y="81683"/>
                </a:cubicBezTo>
                <a:cubicBezTo>
                  <a:pt x="69977" y="81683"/>
                  <a:pt x="78492" y="72772"/>
                  <a:pt x="78492" y="60000"/>
                </a:cubicBezTo>
                <a:lnTo>
                  <a:pt x="68381" y="60000"/>
                </a:lnTo>
                <a:lnTo>
                  <a:pt x="83015" y="43366"/>
                </a:lnTo>
                <a:lnTo>
                  <a:pt x="97915" y="60000"/>
                </a:lnTo>
                <a:lnTo>
                  <a:pt x="89933" y="60000"/>
                </a:lnTo>
                <a:cubicBezTo>
                  <a:pt x="89933" y="79009"/>
                  <a:pt x="75831" y="92970"/>
                  <a:pt x="59334" y="92970"/>
                </a:cubicBezTo>
                <a:cubicBezTo>
                  <a:pt x="42572" y="92970"/>
                  <a:pt x="29534" y="79009"/>
                  <a:pt x="29534" y="60000"/>
                </a:cubicBezTo>
                <a:lnTo>
                  <a:pt x="40975" y="6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67"/>
          <p:cNvSpPr/>
          <p:nvPr/>
        </p:nvSpPr>
        <p:spPr>
          <a:xfrm>
            <a:off x="4540762" y="1090603"/>
            <a:ext cx="191100" cy="13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787" y="37571"/>
                </a:moveTo>
                <a:lnTo>
                  <a:pt x="95787" y="8051"/>
                </a:lnTo>
                <a:cubicBezTo>
                  <a:pt x="95787" y="3067"/>
                  <a:pt x="93392" y="0"/>
                  <a:pt x="88869" y="0"/>
                </a:cubicBezTo>
                <a:lnTo>
                  <a:pt x="5587" y="0"/>
                </a:lnTo>
                <a:cubicBezTo>
                  <a:pt x="2128" y="0"/>
                  <a:pt x="0" y="3067"/>
                  <a:pt x="0" y="8051"/>
                </a:cubicBezTo>
                <a:lnTo>
                  <a:pt x="0" y="111565"/>
                </a:lnTo>
                <a:cubicBezTo>
                  <a:pt x="0" y="116549"/>
                  <a:pt x="2128" y="119616"/>
                  <a:pt x="5587" y="119616"/>
                </a:cubicBezTo>
                <a:lnTo>
                  <a:pt x="88869" y="119616"/>
                </a:lnTo>
                <a:cubicBezTo>
                  <a:pt x="93392" y="119616"/>
                  <a:pt x="95787" y="116549"/>
                  <a:pt x="95787" y="111565"/>
                </a:cubicBezTo>
                <a:lnTo>
                  <a:pt x="95787" y="80511"/>
                </a:lnTo>
                <a:lnTo>
                  <a:pt x="119733" y="114632"/>
                </a:lnTo>
                <a:lnTo>
                  <a:pt x="119733" y="3067"/>
                </a:lnTo>
                <a:lnTo>
                  <a:pt x="95787" y="37571"/>
                </a:lnTo>
                <a:close/>
                <a:moveTo>
                  <a:pt x="28470" y="50607"/>
                </a:moveTo>
                <a:cubicBezTo>
                  <a:pt x="28470" y="64025"/>
                  <a:pt x="35388" y="73610"/>
                  <a:pt x="44434" y="73610"/>
                </a:cubicBezTo>
                <a:cubicBezTo>
                  <a:pt x="53481" y="73610"/>
                  <a:pt x="60399" y="64025"/>
                  <a:pt x="60399" y="50607"/>
                </a:cubicBezTo>
                <a:lnTo>
                  <a:pt x="50022" y="50607"/>
                </a:lnTo>
                <a:lnTo>
                  <a:pt x="64922" y="29520"/>
                </a:lnTo>
                <a:lnTo>
                  <a:pt x="80886" y="50607"/>
                </a:lnTo>
                <a:lnTo>
                  <a:pt x="71840" y="50607"/>
                </a:lnTo>
                <a:cubicBezTo>
                  <a:pt x="71840" y="72076"/>
                  <a:pt x="59068" y="88562"/>
                  <a:pt x="44434" y="88562"/>
                </a:cubicBezTo>
                <a:cubicBezTo>
                  <a:pt x="29534" y="88562"/>
                  <a:pt x="18093" y="72076"/>
                  <a:pt x="18093" y="50607"/>
                </a:cubicBezTo>
                <a:lnTo>
                  <a:pt x="28470" y="5060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67"/>
          <p:cNvSpPr/>
          <p:nvPr/>
        </p:nvSpPr>
        <p:spPr>
          <a:xfrm>
            <a:off x="5919887" y="1069988"/>
            <a:ext cx="230400" cy="17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510" y="53465"/>
                </a:moveTo>
                <a:cubicBezTo>
                  <a:pt x="87393" y="53465"/>
                  <a:pt x="89390" y="51089"/>
                  <a:pt x="89390" y="47227"/>
                </a:cubicBezTo>
                <a:cubicBezTo>
                  <a:pt x="89390" y="43366"/>
                  <a:pt x="87393" y="39504"/>
                  <a:pt x="84510" y="39504"/>
                </a:cubicBezTo>
                <a:cubicBezTo>
                  <a:pt x="81626" y="39504"/>
                  <a:pt x="79852" y="43366"/>
                  <a:pt x="79852" y="47227"/>
                </a:cubicBezTo>
                <a:cubicBezTo>
                  <a:pt x="79852" y="51089"/>
                  <a:pt x="81626" y="53465"/>
                  <a:pt x="84510" y="53465"/>
                </a:cubicBezTo>
                <a:close/>
                <a:moveTo>
                  <a:pt x="74972" y="86732"/>
                </a:moveTo>
                <a:cubicBezTo>
                  <a:pt x="84510" y="86732"/>
                  <a:pt x="91164" y="77821"/>
                  <a:pt x="94048" y="66237"/>
                </a:cubicBezTo>
                <a:lnTo>
                  <a:pt x="56118" y="66237"/>
                </a:lnTo>
                <a:cubicBezTo>
                  <a:pt x="57892" y="77821"/>
                  <a:pt x="65656" y="86732"/>
                  <a:pt x="74972" y="86732"/>
                </a:cubicBezTo>
                <a:close/>
                <a:moveTo>
                  <a:pt x="64547" y="53465"/>
                </a:moveTo>
                <a:cubicBezTo>
                  <a:pt x="67430" y="53465"/>
                  <a:pt x="69426" y="51089"/>
                  <a:pt x="69426" y="47227"/>
                </a:cubicBezTo>
                <a:cubicBezTo>
                  <a:pt x="69426" y="43366"/>
                  <a:pt x="67430" y="39504"/>
                  <a:pt x="64547" y="39504"/>
                </a:cubicBezTo>
                <a:cubicBezTo>
                  <a:pt x="61663" y="39504"/>
                  <a:pt x="59889" y="43366"/>
                  <a:pt x="59889" y="47227"/>
                </a:cubicBezTo>
                <a:cubicBezTo>
                  <a:pt x="59889" y="51089"/>
                  <a:pt x="61663" y="53465"/>
                  <a:pt x="64547" y="53465"/>
                </a:cubicBezTo>
                <a:close/>
                <a:moveTo>
                  <a:pt x="109353" y="0"/>
                </a:moveTo>
                <a:lnTo>
                  <a:pt x="37929" y="0"/>
                </a:lnTo>
                <a:cubicBezTo>
                  <a:pt x="35046" y="0"/>
                  <a:pt x="32384" y="2673"/>
                  <a:pt x="30388" y="5346"/>
                </a:cubicBezTo>
                <a:lnTo>
                  <a:pt x="0" y="60000"/>
                </a:lnTo>
                <a:lnTo>
                  <a:pt x="30388" y="114653"/>
                </a:lnTo>
                <a:cubicBezTo>
                  <a:pt x="32384" y="118514"/>
                  <a:pt x="35046" y="119702"/>
                  <a:pt x="37929" y="119702"/>
                </a:cubicBezTo>
                <a:lnTo>
                  <a:pt x="109353" y="119702"/>
                </a:lnTo>
                <a:cubicBezTo>
                  <a:pt x="114898" y="119702"/>
                  <a:pt x="119778" y="114653"/>
                  <a:pt x="119778" y="106930"/>
                </a:cubicBezTo>
                <a:lnTo>
                  <a:pt x="119778" y="14257"/>
                </a:lnTo>
                <a:cubicBezTo>
                  <a:pt x="119778" y="6534"/>
                  <a:pt x="114898" y="0"/>
                  <a:pt x="109353" y="0"/>
                </a:cubicBezTo>
                <a:close/>
                <a:moveTo>
                  <a:pt x="19963" y="66237"/>
                </a:moveTo>
                <a:cubicBezTo>
                  <a:pt x="17079" y="66237"/>
                  <a:pt x="15083" y="63861"/>
                  <a:pt x="15083" y="60000"/>
                </a:cubicBezTo>
                <a:cubicBezTo>
                  <a:pt x="15083" y="56138"/>
                  <a:pt x="17079" y="53465"/>
                  <a:pt x="19963" y="53465"/>
                </a:cubicBezTo>
                <a:cubicBezTo>
                  <a:pt x="22846" y="53465"/>
                  <a:pt x="24621" y="56138"/>
                  <a:pt x="24621" y="60000"/>
                </a:cubicBezTo>
                <a:cubicBezTo>
                  <a:pt x="24621" y="63861"/>
                  <a:pt x="22846" y="66237"/>
                  <a:pt x="19963" y="66237"/>
                </a:cubicBezTo>
                <a:close/>
                <a:moveTo>
                  <a:pt x="74972" y="100693"/>
                </a:moveTo>
                <a:cubicBezTo>
                  <a:pt x="57892" y="100693"/>
                  <a:pt x="44584" y="81683"/>
                  <a:pt x="44584" y="60000"/>
                </a:cubicBezTo>
                <a:cubicBezTo>
                  <a:pt x="44584" y="38316"/>
                  <a:pt x="58336" y="20495"/>
                  <a:pt x="74972" y="20495"/>
                </a:cubicBezTo>
                <a:cubicBezTo>
                  <a:pt x="91608" y="20495"/>
                  <a:pt x="104473" y="38316"/>
                  <a:pt x="104473" y="60000"/>
                </a:cubicBezTo>
                <a:cubicBezTo>
                  <a:pt x="104473" y="81683"/>
                  <a:pt x="91164" y="100693"/>
                  <a:pt x="74972" y="10069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67"/>
          <p:cNvSpPr/>
          <p:nvPr/>
        </p:nvSpPr>
        <p:spPr>
          <a:xfrm>
            <a:off x="7328994" y="1060618"/>
            <a:ext cx="1911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5600" y="34630"/>
                </a:moveTo>
                <a:cubicBezTo>
                  <a:pt x="78666" y="27651"/>
                  <a:pt x="68533" y="24161"/>
                  <a:pt x="60533" y="24161"/>
                </a:cubicBezTo>
                <a:lnTo>
                  <a:pt x="60533" y="59865"/>
                </a:lnTo>
                <a:lnTo>
                  <a:pt x="35200" y="85100"/>
                </a:lnTo>
                <a:cubicBezTo>
                  <a:pt x="49066" y="98791"/>
                  <a:pt x="72000" y="98791"/>
                  <a:pt x="85600" y="85100"/>
                </a:cubicBezTo>
                <a:cubicBezTo>
                  <a:pt x="99200" y="71409"/>
                  <a:pt x="99200" y="48322"/>
                  <a:pt x="85600" y="34630"/>
                </a:cubicBezTo>
                <a:close/>
                <a:moveTo>
                  <a:pt x="60533" y="0"/>
                </a:moveTo>
                <a:cubicBezTo>
                  <a:pt x="27200" y="0"/>
                  <a:pt x="0" y="26577"/>
                  <a:pt x="0" y="59865"/>
                </a:cubicBezTo>
                <a:cubicBezTo>
                  <a:pt x="0" y="93154"/>
                  <a:pt x="28000" y="119731"/>
                  <a:pt x="60533" y="119731"/>
                </a:cubicBezTo>
                <a:cubicBezTo>
                  <a:pt x="93066" y="119731"/>
                  <a:pt x="119733" y="93154"/>
                  <a:pt x="119733" y="59865"/>
                </a:cubicBezTo>
                <a:cubicBezTo>
                  <a:pt x="119733" y="26577"/>
                  <a:pt x="92533" y="0"/>
                  <a:pt x="60533" y="0"/>
                </a:cubicBezTo>
                <a:close/>
                <a:moveTo>
                  <a:pt x="60533" y="108187"/>
                </a:moveTo>
                <a:cubicBezTo>
                  <a:pt x="34133" y="108187"/>
                  <a:pt x="12533" y="86174"/>
                  <a:pt x="12533" y="59865"/>
                </a:cubicBezTo>
                <a:cubicBezTo>
                  <a:pt x="12533" y="33288"/>
                  <a:pt x="34133" y="11543"/>
                  <a:pt x="60533" y="11543"/>
                </a:cubicBezTo>
                <a:cubicBezTo>
                  <a:pt x="86666" y="11543"/>
                  <a:pt x="107200" y="33288"/>
                  <a:pt x="107200" y="59865"/>
                </a:cubicBezTo>
                <a:cubicBezTo>
                  <a:pt x="107200" y="86174"/>
                  <a:pt x="86666" y="108187"/>
                  <a:pt x="60533" y="10818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67"/>
          <p:cNvSpPr/>
          <p:nvPr/>
        </p:nvSpPr>
        <p:spPr>
          <a:xfrm>
            <a:off x="1295319" y="2050119"/>
            <a:ext cx="170400" cy="17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07" y="0"/>
                </a:moveTo>
                <a:lnTo>
                  <a:pt x="12506" y="0"/>
                </a:lnTo>
                <a:cubicBezTo>
                  <a:pt x="5062" y="0"/>
                  <a:pt x="0" y="5062"/>
                  <a:pt x="0" y="12506"/>
                </a:cubicBezTo>
                <a:lnTo>
                  <a:pt x="0" y="105707"/>
                </a:lnTo>
                <a:cubicBezTo>
                  <a:pt x="0" y="113449"/>
                  <a:pt x="5062" y="119702"/>
                  <a:pt x="12506" y="119702"/>
                </a:cubicBezTo>
                <a:lnTo>
                  <a:pt x="105707" y="119702"/>
                </a:lnTo>
                <a:cubicBezTo>
                  <a:pt x="113449" y="119702"/>
                  <a:pt x="119702" y="113449"/>
                  <a:pt x="119702" y="105707"/>
                </a:cubicBezTo>
                <a:lnTo>
                  <a:pt x="119702" y="12506"/>
                </a:lnTo>
                <a:cubicBezTo>
                  <a:pt x="119702" y="5062"/>
                  <a:pt x="113449" y="0"/>
                  <a:pt x="105707" y="0"/>
                </a:cubicBezTo>
                <a:close/>
                <a:moveTo>
                  <a:pt x="16377" y="29181"/>
                </a:moveTo>
                <a:lnTo>
                  <a:pt x="29181" y="29181"/>
                </a:lnTo>
                <a:lnTo>
                  <a:pt x="29181" y="16377"/>
                </a:lnTo>
                <a:lnTo>
                  <a:pt x="39305" y="16377"/>
                </a:lnTo>
                <a:lnTo>
                  <a:pt x="39305" y="29181"/>
                </a:lnTo>
                <a:lnTo>
                  <a:pt x="52109" y="29181"/>
                </a:lnTo>
                <a:lnTo>
                  <a:pt x="52109" y="39305"/>
                </a:lnTo>
                <a:lnTo>
                  <a:pt x="39305" y="39305"/>
                </a:lnTo>
                <a:lnTo>
                  <a:pt x="39305" y="53598"/>
                </a:lnTo>
                <a:lnTo>
                  <a:pt x="29181" y="53598"/>
                </a:lnTo>
                <a:lnTo>
                  <a:pt x="29181" y="39305"/>
                </a:lnTo>
                <a:lnTo>
                  <a:pt x="16377" y="39305"/>
                </a:lnTo>
                <a:lnTo>
                  <a:pt x="16377" y="29181"/>
                </a:lnTo>
                <a:close/>
                <a:moveTo>
                  <a:pt x="105707" y="105707"/>
                </a:moveTo>
                <a:lnTo>
                  <a:pt x="12506" y="105707"/>
                </a:lnTo>
                <a:lnTo>
                  <a:pt x="105707" y="12506"/>
                </a:lnTo>
                <a:lnTo>
                  <a:pt x="105707" y="105707"/>
                </a:lnTo>
                <a:close/>
                <a:moveTo>
                  <a:pt x="92903" y="92903"/>
                </a:moveTo>
                <a:lnTo>
                  <a:pt x="92903" y="82779"/>
                </a:lnTo>
                <a:lnTo>
                  <a:pt x="59851" y="82779"/>
                </a:lnTo>
                <a:lnTo>
                  <a:pt x="59851" y="92903"/>
                </a:lnTo>
                <a:lnTo>
                  <a:pt x="92903" y="929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67"/>
          <p:cNvSpPr/>
          <p:nvPr/>
        </p:nvSpPr>
        <p:spPr>
          <a:xfrm>
            <a:off x="2931158" y="2040749"/>
            <a:ext cx="1911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34" y="84026"/>
                </a:moveTo>
                <a:lnTo>
                  <a:pt x="89933" y="84026"/>
                </a:lnTo>
                <a:lnTo>
                  <a:pt x="89933" y="74899"/>
                </a:lnTo>
                <a:lnTo>
                  <a:pt x="59334" y="74899"/>
                </a:lnTo>
                <a:lnTo>
                  <a:pt x="59334" y="84026"/>
                </a:lnTo>
                <a:close/>
                <a:moveTo>
                  <a:pt x="59334" y="0"/>
                </a:moveTo>
                <a:cubicBezTo>
                  <a:pt x="27405" y="0"/>
                  <a:pt x="0" y="26577"/>
                  <a:pt x="0" y="59865"/>
                </a:cubicBezTo>
                <a:cubicBezTo>
                  <a:pt x="0" y="93154"/>
                  <a:pt x="26607" y="119731"/>
                  <a:pt x="59334" y="119731"/>
                </a:cubicBezTo>
                <a:cubicBezTo>
                  <a:pt x="91796" y="119731"/>
                  <a:pt x="119733" y="93154"/>
                  <a:pt x="119733" y="59865"/>
                </a:cubicBezTo>
                <a:cubicBezTo>
                  <a:pt x="119733" y="26577"/>
                  <a:pt x="92328" y="0"/>
                  <a:pt x="59334" y="0"/>
                </a:cubicBezTo>
                <a:close/>
                <a:moveTo>
                  <a:pt x="23946" y="35704"/>
                </a:moveTo>
                <a:lnTo>
                  <a:pt x="35388" y="35704"/>
                </a:lnTo>
                <a:lnTo>
                  <a:pt x="35388" y="23087"/>
                </a:lnTo>
                <a:lnTo>
                  <a:pt x="44434" y="23087"/>
                </a:lnTo>
                <a:lnTo>
                  <a:pt x="44434" y="35704"/>
                </a:lnTo>
                <a:lnTo>
                  <a:pt x="56940" y="35704"/>
                </a:lnTo>
                <a:lnTo>
                  <a:pt x="56940" y="44832"/>
                </a:lnTo>
                <a:lnTo>
                  <a:pt x="44434" y="44832"/>
                </a:lnTo>
                <a:lnTo>
                  <a:pt x="44434" y="56375"/>
                </a:lnTo>
                <a:lnTo>
                  <a:pt x="35388" y="56375"/>
                </a:lnTo>
                <a:lnTo>
                  <a:pt x="35388" y="44832"/>
                </a:lnTo>
                <a:lnTo>
                  <a:pt x="23946" y="44832"/>
                </a:lnTo>
                <a:lnTo>
                  <a:pt x="23946" y="35704"/>
                </a:lnTo>
                <a:close/>
                <a:moveTo>
                  <a:pt x="59334" y="108187"/>
                </a:moveTo>
                <a:cubicBezTo>
                  <a:pt x="46563" y="108187"/>
                  <a:pt x="34057" y="102281"/>
                  <a:pt x="26075" y="94228"/>
                </a:cubicBezTo>
                <a:lnTo>
                  <a:pt x="93392" y="25234"/>
                </a:lnTo>
                <a:cubicBezTo>
                  <a:pt x="102439" y="34630"/>
                  <a:pt x="106962" y="46174"/>
                  <a:pt x="106962" y="59865"/>
                </a:cubicBezTo>
                <a:cubicBezTo>
                  <a:pt x="106962" y="86174"/>
                  <a:pt x="85410" y="108187"/>
                  <a:pt x="59334" y="10818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67"/>
          <p:cNvSpPr/>
          <p:nvPr/>
        </p:nvSpPr>
        <p:spPr>
          <a:xfrm>
            <a:off x="4540762" y="2040749"/>
            <a:ext cx="1911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4922" y="35704"/>
                </a:moveTo>
                <a:lnTo>
                  <a:pt x="53481" y="35704"/>
                </a:lnTo>
                <a:lnTo>
                  <a:pt x="53481" y="54228"/>
                </a:lnTo>
                <a:lnTo>
                  <a:pt x="35388" y="54228"/>
                </a:lnTo>
                <a:lnTo>
                  <a:pt x="35388" y="65503"/>
                </a:lnTo>
                <a:lnTo>
                  <a:pt x="53481" y="65503"/>
                </a:lnTo>
                <a:lnTo>
                  <a:pt x="53481" y="84026"/>
                </a:lnTo>
                <a:lnTo>
                  <a:pt x="64922" y="84026"/>
                </a:lnTo>
                <a:lnTo>
                  <a:pt x="64922" y="65503"/>
                </a:lnTo>
                <a:lnTo>
                  <a:pt x="83015" y="65503"/>
                </a:lnTo>
                <a:lnTo>
                  <a:pt x="83015" y="54228"/>
                </a:lnTo>
                <a:lnTo>
                  <a:pt x="64922" y="54228"/>
                </a:lnTo>
                <a:lnTo>
                  <a:pt x="64922" y="35704"/>
                </a:lnTo>
                <a:close/>
                <a:moveTo>
                  <a:pt x="59068" y="0"/>
                </a:moveTo>
                <a:cubicBezTo>
                  <a:pt x="26075" y="0"/>
                  <a:pt x="0" y="26577"/>
                  <a:pt x="0" y="59865"/>
                </a:cubicBezTo>
                <a:cubicBezTo>
                  <a:pt x="0" y="93154"/>
                  <a:pt x="26075" y="119731"/>
                  <a:pt x="59068" y="119731"/>
                </a:cubicBezTo>
                <a:cubicBezTo>
                  <a:pt x="92328" y="119731"/>
                  <a:pt x="119733" y="93154"/>
                  <a:pt x="119733" y="59865"/>
                </a:cubicBezTo>
                <a:cubicBezTo>
                  <a:pt x="119733" y="26577"/>
                  <a:pt x="92328" y="0"/>
                  <a:pt x="59068" y="0"/>
                </a:cubicBezTo>
                <a:close/>
                <a:moveTo>
                  <a:pt x="59068" y="108187"/>
                </a:moveTo>
                <a:cubicBezTo>
                  <a:pt x="32993" y="108187"/>
                  <a:pt x="11441" y="86174"/>
                  <a:pt x="11441" y="59865"/>
                </a:cubicBezTo>
                <a:cubicBezTo>
                  <a:pt x="11441" y="33288"/>
                  <a:pt x="32993" y="11543"/>
                  <a:pt x="59068" y="11543"/>
                </a:cubicBezTo>
                <a:cubicBezTo>
                  <a:pt x="85410" y="11543"/>
                  <a:pt x="106962" y="33288"/>
                  <a:pt x="106962" y="59865"/>
                </a:cubicBezTo>
                <a:cubicBezTo>
                  <a:pt x="106962" y="86174"/>
                  <a:pt x="85410" y="108187"/>
                  <a:pt x="59068" y="10818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67"/>
          <p:cNvSpPr/>
          <p:nvPr/>
        </p:nvSpPr>
        <p:spPr>
          <a:xfrm>
            <a:off x="5940500" y="2040749"/>
            <a:ext cx="1893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65" y="0"/>
                </a:moveTo>
                <a:cubicBezTo>
                  <a:pt x="26577" y="0"/>
                  <a:pt x="0" y="26577"/>
                  <a:pt x="0" y="59865"/>
                </a:cubicBezTo>
                <a:cubicBezTo>
                  <a:pt x="0" y="93154"/>
                  <a:pt x="26577" y="119731"/>
                  <a:pt x="59865" y="119731"/>
                </a:cubicBezTo>
                <a:cubicBezTo>
                  <a:pt x="93154" y="119731"/>
                  <a:pt x="119731" y="93154"/>
                  <a:pt x="119731" y="59865"/>
                </a:cubicBezTo>
                <a:cubicBezTo>
                  <a:pt x="119731" y="26577"/>
                  <a:pt x="93154" y="0"/>
                  <a:pt x="59865" y="0"/>
                </a:cubicBezTo>
                <a:close/>
                <a:moveTo>
                  <a:pt x="59865" y="108187"/>
                </a:moveTo>
                <a:cubicBezTo>
                  <a:pt x="33288" y="108187"/>
                  <a:pt x="11543" y="86174"/>
                  <a:pt x="11543" y="59865"/>
                </a:cubicBezTo>
                <a:cubicBezTo>
                  <a:pt x="11543" y="33288"/>
                  <a:pt x="33288" y="11543"/>
                  <a:pt x="59865" y="11543"/>
                </a:cubicBezTo>
                <a:cubicBezTo>
                  <a:pt x="86174" y="11543"/>
                  <a:pt x="108187" y="33288"/>
                  <a:pt x="108187" y="59865"/>
                </a:cubicBezTo>
                <a:cubicBezTo>
                  <a:pt x="108187" y="86174"/>
                  <a:pt x="86174" y="108187"/>
                  <a:pt x="59865" y="108187"/>
                </a:cubicBezTo>
                <a:close/>
                <a:moveTo>
                  <a:pt x="35704" y="65503"/>
                </a:moveTo>
                <a:lnTo>
                  <a:pt x="84026" y="65503"/>
                </a:lnTo>
                <a:lnTo>
                  <a:pt x="84026" y="54228"/>
                </a:lnTo>
                <a:lnTo>
                  <a:pt x="35704" y="54228"/>
                </a:lnTo>
                <a:lnTo>
                  <a:pt x="35704" y="655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67"/>
          <p:cNvSpPr/>
          <p:nvPr/>
        </p:nvSpPr>
        <p:spPr>
          <a:xfrm>
            <a:off x="7340236" y="2040749"/>
            <a:ext cx="1722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277" y="47248"/>
                </a:moveTo>
                <a:lnTo>
                  <a:pt x="0" y="47248"/>
                </a:lnTo>
                <a:lnTo>
                  <a:pt x="0" y="59865"/>
                </a:lnTo>
                <a:lnTo>
                  <a:pt x="52277" y="59865"/>
                </a:lnTo>
                <a:lnTo>
                  <a:pt x="52277" y="47248"/>
                </a:lnTo>
                <a:close/>
                <a:moveTo>
                  <a:pt x="52277" y="0"/>
                </a:moveTo>
                <a:lnTo>
                  <a:pt x="52277" y="0"/>
                </a:lnTo>
                <a:lnTo>
                  <a:pt x="52277" y="11543"/>
                </a:lnTo>
                <a:cubicBezTo>
                  <a:pt x="81683" y="11543"/>
                  <a:pt x="105742" y="33288"/>
                  <a:pt x="105742" y="59865"/>
                </a:cubicBezTo>
                <a:cubicBezTo>
                  <a:pt x="105742" y="86174"/>
                  <a:pt x="81683" y="108187"/>
                  <a:pt x="52277" y="108187"/>
                </a:cubicBezTo>
                <a:cubicBezTo>
                  <a:pt x="38316" y="108187"/>
                  <a:pt x="24356" y="102281"/>
                  <a:pt x="15445" y="94228"/>
                </a:cubicBezTo>
                <a:lnTo>
                  <a:pt x="5346" y="102281"/>
                </a:lnTo>
                <a:cubicBezTo>
                  <a:pt x="17821" y="112751"/>
                  <a:pt x="34455" y="119731"/>
                  <a:pt x="52277" y="119731"/>
                </a:cubicBezTo>
                <a:cubicBezTo>
                  <a:pt x="89108" y="119731"/>
                  <a:pt x="119702" y="93154"/>
                  <a:pt x="119702" y="59865"/>
                </a:cubicBezTo>
                <a:cubicBezTo>
                  <a:pt x="119702" y="26577"/>
                  <a:pt x="89108" y="0"/>
                  <a:pt x="522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67"/>
          <p:cNvSpPr/>
          <p:nvPr/>
        </p:nvSpPr>
        <p:spPr>
          <a:xfrm>
            <a:off x="1284076" y="3067732"/>
            <a:ext cx="191100" cy="15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4345" y="45540"/>
                </a:moveTo>
                <a:lnTo>
                  <a:pt x="71840" y="45540"/>
                </a:lnTo>
                <a:lnTo>
                  <a:pt x="71840" y="59833"/>
                </a:lnTo>
                <a:lnTo>
                  <a:pt x="84345" y="59833"/>
                </a:lnTo>
                <a:lnTo>
                  <a:pt x="84345" y="45540"/>
                </a:lnTo>
                <a:close/>
                <a:moveTo>
                  <a:pt x="84345" y="75457"/>
                </a:moveTo>
                <a:lnTo>
                  <a:pt x="71840" y="75457"/>
                </a:lnTo>
                <a:lnTo>
                  <a:pt x="71840" y="89750"/>
                </a:lnTo>
                <a:lnTo>
                  <a:pt x="84345" y="89750"/>
                </a:lnTo>
                <a:lnTo>
                  <a:pt x="84345" y="75457"/>
                </a:lnTo>
                <a:close/>
                <a:moveTo>
                  <a:pt x="36452" y="45540"/>
                </a:moveTo>
                <a:lnTo>
                  <a:pt x="23946" y="45540"/>
                </a:lnTo>
                <a:lnTo>
                  <a:pt x="23946" y="59833"/>
                </a:lnTo>
                <a:lnTo>
                  <a:pt x="36452" y="59833"/>
                </a:lnTo>
                <a:lnTo>
                  <a:pt x="36452" y="45540"/>
                </a:lnTo>
                <a:close/>
                <a:moveTo>
                  <a:pt x="60399" y="45540"/>
                </a:moveTo>
                <a:lnTo>
                  <a:pt x="47893" y="45540"/>
                </a:lnTo>
                <a:lnTo>
                  <a:pt x="47893" y="59833"/>
                </a:lnTo>
                <a:lnTo>
                  <a:pt x="60399" y="59833"/>
                </a:lnTo>
                <a:lnTo>
                  <a:pt x="60399" y="45540"/>
                </a:lnTo>
                <a:close/>
                <a:moveTo>
                  <a:pt x="107228" y="0"/>
                </a:moveTo>
                <a:lnTo>
                  <a:pt x="12505" y="0"/>
                </a:lnTo>
                <a:cubicBezTo>
                  <a:pt x="5587" y="0"/>
                  <a:pt x="0" y="7313"/>
                  <a:pt x="0" y="15623"/>
                </a:cubicBezTo>
                <a:lnTo>
                  <a:pt x="0" y="105373"/>
                </a:lnTo>
                <a:cubicBezTo>
                  <a:pt x="0" y="112686"/>
                  <a:pt x="5587" y="119667"/>
                  <a:pt x="12505" y="119667"/>
                </a:cubicBezTo>
                <a:lnTo>
                  <a:pt x="107228" y="119667"/>
                </a:lnTo>
                <a:cubicBezTo>
                  <a:pt x="113880" y="119667"/>
                  <a:pt x="119733" y="112686"/>
                  <a:pt x="119733" y="105373"/>
                </a:cubicBezTo>
                <a:lnTo>
                  <a:pt x="119733" y="15623"/>
                </a:lnTo>
                <a:cubicBezTo>
                  <a:pt x="119733" y="7313"/>
                  <a:pt x="113880" y="0"/>
                  <a:pt x="107228" y="0"/>
                </a:cubicBezTo>
                <a:close/>
                <a:moveTo>
                  <a:pt x="107228" y="105373"/>
                </a:moveTo>
                <a:lnTo>
                  <a:pt x="12505" y="105373"/>
                </a:lnTo>
                <a:lnTo>
                  <a:pt x="12505" y="15623"/>
                </a:lnTo>
                <a:lnTo>
                  <a:pt x="107228" y="15623"/>
                </a:lnTo>
                <a:lnTo>
                  <a:pt x="107228" y="1053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67"/>
          <p:cNvSpPr/>
          <p:nvPr/>
        </p:nvSpPr>
        <p:spPr>
          <a:xfrm>
            <a:off x="2934905" y="3065858"/>
            <a:ext cx="187500" cy="13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970" y="86503"/>
                </a:moveTo>
                <a:lnTo>
                  <a:pt x="101038" y="86503"/>
                </a:lnTo>
                <a:lnTo>
                  <a:pt x="101038" y="45644"/>
                </a:lnTo>
                <a:lnTo>
                  <a:pt x="119729" y="45644"/>
                </a:lnTo>
                <a:lnTo>
                  <a:pt x="85869" y="0"/>
                </a:lnTo>
                <a:lnTo>
                  <a:pt x="52279" y="45644"/>
                </a:lnTo>
                <a:lnTo>
                  <a:pt x="70970" y="45644"/>
                </a:lnTo>
                <a:lnTo>
                  <a:pt x="70970" y="86503"/>
                </a:lnTo>
                <a:close/>
                <a:moveTo>
                  <a:pt x="52279" y="119631"/>
                </a:moveTo>
                <a:lnTo>
                  <a:pt x="119729" y="119631"/>
                </a:lnTo>
                <a:lnTo>
                  <a:pt x="119729" y="102331"/>
                </a:lnTo>
                <a:lnTo>
                  <a:pt x="52279" y="102331"/>
                </a:lnTo>
                <a:lnTo>
                  <a:pt x="52279" y="119631"/>
                </a:lnTo>
                <a:close/>
                <a:moveTo>
                  <a:pt x="18690" y="12515"/>
                </a:moveTo>
                <a:lnTo>
                  <a:pt x="0" y="86503"/>
                </a:lnTo>
                <a:lnTo>
                  <a:pt x="11647" y="86503"/>
                </a:lnTo>
                <a:lnTo>
                  <a:pt x="15169" y="69202"/>
                </a:lnTo>
                <a:lnTo>
                  <a:pt x="34943" y="69202"/>
                </a:lnTo>
                <a:lnTo>
                  <a:pt x="39548" y="86503"/>
                </a:lnTo>
                <a:lnTo>
                  <a:pt x="51196" y="86503"/>
                </a:lnTo>
                <a:lnTo>
                  <a:pt x="31422" y="12515"/>
                </a:lnTo>
                <a:lnTo>
                  <a:pt x="18690" y="12515"/>
                </a:lnTo>
                <a:close/>
                <a:moveTo>
                  <a:pt x="18690" y="58159"/>
                </a:moveTo>
                <a:lnTo>
                  <a:pt x="25733" y="28343"/>
                </a:lnTo>
                <a:lnTo>
                  <a:pt x="31422" y="58159"/>
                </a:lnTo>
                <a:lnTo>
                  <a:pt x="18690" y="581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67"/>
          <p:cNvSpPr/>
          <p:nvPr/>
        </p:nvSpPr>
        <p:spPr>
          <a:xfrm>
            <a:off x="4520150" y="3067732"/>
            <a:ext cx="228600" cy="15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73" y="64155"/>
                </a:moveTo>
                <a:lnTo>
                  <a:pt x="47014" y="64155"/>
                </a:lnTo>
                <a:lnTo>
                  <a:pt x="40298" y="38559"/>
                </a:lnTo>
                <a:lnTo>
                  <a:pt x="35373" y="64155"/>
                </a:lnTo>
                <a:close/>
                <a:moveTo>
                  <a:pt x="111268" y="22936"/>
                </a:moveTo>
                <a:lnTo>
                  <a:pt x="104552" y="69806"/>
                </a:lnTo>
                <a:lnTo>
                  <a:pt x="96716" y="22936"/>
                </a:lnTo>
                <a:lnTo>
                  <a:pt x="89104" y="22936"/>
                </a:lnTo>
                <a:lnTo>
                  <a:pt x="81492" y="69806"/>
                </a:lnTo>
                <a:lnTo>
                  <a:pt x="75671" y="22936"/>
                </a:lnTo>
                <a:lnTo>
                  <a:pt x="71865" y="22936"/>
                </a:lnTo>
                <a:cubicBezTo>
                  <a:pt x="64253" y="9972"/>
                  <a:pt x="52611" y="0"/>
                  <a:pt x="40298" y="0"/>
                </a:cubicBezTo>
                <a:cubicBezTo>
                  <a:pt x="18134" y="0"/>
                  <a:pt x="0" y="27257"/>
                  <a:pt x="0" y="59833"/>
                </a:cubicBezTo>
                <a:cubicBezTo>
                  <a:pt x="0" y="92742"/>
                  <a:pt x="18134" y="119667"/>
                  <a:pt x="40298" y="119667"/>
                </a:cubicBezTo>
                <a:cubicBezTo>
                  <a:pt x="56417" y="119667"/>
                  <a:pt x="69850" y="107036"/>
                  <a:pt x="76567" y="87091"/>
                </a:cubicBezTo>
                <a:lnTo>
                  <a:pt x="76567" y="89750"/>
                </a:lnTo>
                <a:lnTo>
                  <a:pt x="85298" y="89750"/>
                </a:lnTo>
                <a:lnTo>
                  <a:pt x="92910" y="44210"/>
                </a:lnTo>
                <a:lnTo>
                  <a:pt x="100522" y="89750"/>
                </a:lnTo>
                <a:lnTo>
                  <a:pt x="109253" y="89750"/>
                </a:lnTo>
                <a:lnTo>
                  <a:pt x="119776" y="22936"/>
                </a:lnTo>
                <a:lnTo>
                  <a:pt x="111268" y="22936"/>
                </a:lnTo>
                <a:close/>
                <a:moveTo>
                  <a:pt x="51716" y="89750"/>
                </a:moveTo>
                <a:lnTo>
                  <a:pt x="48805" y="75457"/>
                </a:lnTo>
                <a:lnTo>
                  <a:pt x="32462" y="75457"/>
                </a:lnTo>
                <a:lnTo>
                  <a:pt x="28656" y="89750"/>
                </a:lnTo>
                <a:lnTo>
                  <a:pt x="19029" y="89750"/>
                </a:lnTo>
                <a:lnTo>
                  <a:pt x="35373" y="22936"/>
                </a:lnTo>
                <a:lnTo>
                  <a:pt x="45895" y="22936"/>
                </a:lnTo>
                <a:lnTo>
                  <a:pt x="61343" y="89750"/>
                </a:lnTo>
                <a:lnTo>
                  <a:pt x="51716" y="897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67"/>
          <p:cNvSpPr/>
          <p:nvPr/>
        </p:nvSpPr>
        <p:spPr>
          <a:xfrm>
            <a:off x="5919887" y="3067732"/>
            <a:ext cx="230400" cy="15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931" y="45540"/>
                </a:moveTo>
                <a:cubicBezTo>
                  <a:pt x="93160" y="19944"/>
                  <a:pt x="77855" y="0"/>
                  <a:pt x="59889" y="0"/>
                </a:cubicBezTo>
                <a:cubicBezTo>
                  <a:pt x="45693" y="0"/>
                  <a:pt x="33271" y="12963"/>
                  <a:pt x="27504" y="29916"/>
                </a:cubicBezTo>
                <a:cubicBezTo>
                  <a:pt x="11312" y="32908"/>
                  <a:pt x="0" y="51523"/>
                  <a:pt x="0" y="75457"/>
                </a:cubicBezTo>
                <a:cubicBezTo>
                  <a:pt x="0" y="99722"/>
                  <a:pt x="13308" y="119667"/>
                  <a:pt x="30388" y="119667"/>
                </a:cubicBezTo>
                <a:lnTo>
                  <a:pt x="94935" y="119667"/>
                </a:lnTo>
                <a:cubicBezTo>
                  <a:pt x="108243" y="119667"/>
                  <a:pt x="119778" y="104044"/>
                  <a:pt x="119778" y="82770"/>
                </a:cubicBezTo>
                <a:cubicBezTo>
                  <a:pt x="119778" y="62825"/>
                  <a:pt x="109353" y="47202"/>
                  <a:pt x="96931" y="4554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67"/>
          <p:cNvSpPr/>
          <p:nvPr/>
        </p:nvSpPr>
        <p:spPr>
          <a:xfrm>
            <a:off x="7319626" y="3035873"/>
            <a:ext cx="209700" cy="19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3603" y="97948"/>
                </a:moveTo>
                <a:lnTo>
                  <a:pt x="21862" y="106666"/>
                </a:lnTo>
                <a:lnTo>
                  <a:pt x="31336" y="95641"/>
                </a:lnTo>
                <a:lnTo>
                  <a:pt x="24048" y="87948"/>
                </a:lnTo>
                <a:lnTo>
                  <a:pt x="13603" y="97948"/>
                </a:lnTo>
                <a:close/>
                <a:moveTo>
                  <a:pt x="54170" y="119743"/>
                </a:moveTo>
                <a:lnTo>
                  <a:pt x="65587" y="119743"/>
                </a:lnTo>
                <a:lnTo>
                  <a:pt x="65587" y="103333"/>
                </a:lnTo>
                <a:lnTo>
                  <a:pt x="54170" y="103333"/>
                </a:lnTo>
                <a:lnTo>
                  <a:pt x="54170" y="119743"/>
                </a:lnTo>
                <a:close/>
                <a:moveTo>
                  <a:pt x="16761" y="51794"/>
                </a:moveTo>
                <a:lnTo>
                  <a:pt x="0" y="51794"/>
                </a:lnTo>
                <a:lnTo>
                  <a:pt x="0" y="63846"/>
                </a:lnTo>
                <a:lnTo>
                  <a:pt x="16761" y="63846"/>
                </a:lnTo>
                <a:lnTo>
                  <a:pt x="16761" y="51794"/>
                </a:lnTo>
                <a:close/>
                <a:moveTo>
                  <a:pt x="76032" y="27435"/>
                </a:moveTo>
                <a:lnTo>
                  <a:pt x="76032" y="0"/>
                </a:lnTo>
                <a:lnTo>
                  <a:pt x="43724" y="0"/>
                </a:lnTo>
                <a:lnTo>
                  <a:pt x="43724" y="27435"/>
                </a:lnTo>
                <a:cubicBezTo>
                  <a:pt x="33279" y="33076"/>
                  <a:pt x="27206" y="45128"/>
                  <a:pt x="27206" y="57179"/>
                </a:cubicBezTo>
                <a:cubicBezTo>
                  <a:pt x="27206" y="76923"/>
                  <a:pt x="42267" y="92307"/>
                  <a:pt x="60485" y="92307"/>
                </a:cubicBezTo>
                <a:cubicBezTo>
                  <a:pt x="78704" y="92307"/>
                  <a:pt x="92793" y="76923"/>
                  <a:pt x="92793" y="57179"/>
                </a:cubicBezTo>
                <a:cubicBezTo>
                  <a:pt x="92793" y="45128"/>
                  <a:pt x="86477" y="33076"/>
                  <a:pt x="76032" y="27435"/>
                </a:cubicBezTo>
                <a:close/>
                <a:moveTo>
                  <a:pt x="102995" y="51794"/>
                </a:moveTo>
                <a:lnTo>
                  <a:pt x="102995" y="63846"/>
                </a:lnTo>
                <a:lnTo>
                  <a:pt x="119757" y="63846"/>
                </a:lnTo>
                <a:lnTo>
                  <a:pt x="119757" y="51794"/>
                </a:lnTo>
                <a:lnTo>
                  <a:pt x="102995" y="51794"/>
                </a:lnTo>
                <a:close/>
                <a:moveTo>
                  <a:pt x="88421" y="95641"/>
                </a:moveTo>
                <a:lnTo>
                  <a:pt x="97894" y="106666"/>
                </a:lnTo>
                <a:lnTo>
                  <a:pt x="106153" y="98974"/>
                </a:lnTo>
                <a:lnTo>
                  <a:pt x="95708" y="87948"/>
                </a:lnTo>
                <a:lnTo>
                  <a:pt x="88421" y="9564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67"/>
          <p:cNvSpPr/>
          <p:nvPr/>
        </p:nvSpPr>
        <p:spPr>
          <a:xfrm>
            <a:off x="1297193" y="4141566"/>
            <a:ext cx="162900" cy="2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80" y="75943"/>
                </a:moveTo>
                <a:lnTo>
                  <a:pt x="109005" y="75943"/>
                </a:lnTo>
                <a:lnTo>
                  <a:pt x="109005" y="43813"/>
                </a:lnTo>
                <a:lnTo>
                  <a:pt x="10680" y="43813"/>
                </a:lnTo>
                <a:lnTo>
                  <a:pt x="10680" y="75943"/>
                </a:lnTo>
                <a:close/>
                <a:moveTo>
                  <a:pt x="52460" y="0"/>
                </a:moveTo>
                <a:lnTo>
                  <a:pt x="52460" y="15578"/>
                </a:lnTo>
                <a:lnTo>
                  <a:pt x="67225" y="15578"/>
                </a:lnTo>
                <a:lnTo>
                  <a:pt x="67225" y="0"/>
                </a:lnTo>
                <a:lnTo>
                  <a:pt x="52460" y="0"/>
                </a:lnTo>
                <a:close/>
                <a:moveTo>
                  <a:pt x="109005" y="13387"/>
                </a:moveTo>
                <a:lnTo>
                  <a:pt x="97068" y="22880"/>
                </a:lnTo>
                <a:lnTo>
                  <a:pt x="106492" y="31156"/>
                </a:lnTo>
                <a:lnTo>
                  <a:pt x="119685" y="20689"/>
                </a:lnTo>
                <a:lnTo>
                  <a:pt x="109005" y="13387"/>
                </a:lnTo>
                <a:close/>
                <a:moveTo>
                  <a:pt x="67225" y="118782"/>
                </a:moveTo>
                <a:lnTo>
                  <a:pt x="67225" y="103204"/>
                </a:lnTo>
                <a:lnTo>
                  <a:pt x="52460" y="103204"/>
                </a:lnTo>
                <a:lnTo>
                  <a:pt x="52460" y="118782"/>
                </a:lnTo>
                <a:cubicBezTo>
                  <a:pt x="55287" y="119756"/>
                  <a:pt x="67225" y="118782"/>
                  <a:pt x="67225" y="118782"/>
                </a:cubicBezTo>
                <a:close/>
                <a:moveTo>
                  <a:pt x="119685" y="97849"/>
                </a:moveTo>
                <a:lnTo>
                  <a:pt x="107748" y="88600"/>
                </a:lnTo>
                <a:lnTo>
                  <a:pt x="97068" y="95902"/>
                </a:lnTo>
                <a:lnTo>
                  <a:pt x="109005" y="106369"/>
                </a:lnTo>
                <a:lnTo>
                  <a:pt x="119685" y="97849"/>
                </a:lnTo>
                <a:close/>
                <a:moveTo>
                  <a:pt x="0" y="21906"/>
                </a:moveTo>
                <a:lnTo>
                  <a:pt x="13507" y="31156"/>
                </a:lnTo>
                <a:lnTo>
                  <a:pt x="22931" y="23853"/>
                </a:lnTo>
                <a:lnTo>
                  <a:pt x="10680" y="13387"/>
                </a:lnTo>
                <a:lnTo>
                  <a:pt x="0" y="21906"/>
                </a:lnTo>
                <a:close/>
                <a:moveTo>
                  <a:pt x="10680" y="106369"/>
                </a:moveTo>
                <a:lnTo>
                  <a:pt x="22931" y="95902"/>
                </a:lnTo>
                <a:lnTo>
                  <a:pt x="13507" y="88600"/>
                </a:lnTo>
                <a:lnTo>
                  <a:pt x="1256" y="97849"/>
                </a:lnTo>
                <a:lnTo>
                  <a:pt x="10680" y="10636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67"/>
          <p:cNvSpPr/>
          <p:nvPr/>
        </p:nvSpPr>
        <p:spPr>
          <a:xfrm>
            <a:off x="2921788" y="4179047"/>
            <a:ext cx="209700" cy="20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1336" y="23067"/>
                </a:moveTo>
                <a:lnTo>
                  <a:pt x="21862" y="13496"/>
                </a:lnTo>
                <a:lnTo>
                  <a:pt x="13603" y="22085"/>
                </a:lnTo>
                <a:lnTo>
                  <a:pt x="23076" y="31411"/>
                </a:lnTo>
                <a:lnTo>
                  <a:pt x="31336" y="23067"/>
                </a:lnTo>
                <a:close/>
                <a:moveTo>
                  <a:pt x="16761" y="54478"/>
                </a:moveTo>
                <a:lnTo>
                  <a:pt x="0" y="54478"/>
                </a:lnTo>
                <a:lnTo>
                  <a:pt x="0" y="65030"/>
                </a:lnTo>
                <a:lnTo>
                  <a:pt x="16761" y="65030"/>
                </a:lnTo>
                <a:lnTo>
                  <a:pt x="16761" y="54478"/>
                </a:lnTo>
                <a:close/>
                <a:moveTo>
                  <a:pt x="65587" y="0"/>
                </a:moveTo>
                <a:lnTo>
                  <a:pt x="54170" y="0"/>
                </a:lnTo>
                <a:lnTo>
                  <a:pt x="54170" y="15705"/>
                </a:lnTo>
                <a:lnTo>
                  <a:pt x="65587" y="15705"/>
                </a:lnTo>
                <a:lnTo>
                  <a:pt x="65587" y="0"/>
                </a:lnTo>
                <a:close/>
                <a:moveTo>
                  <a:pt x="106153" y="22085"/>
                </a:moveTo>
                <a:lnTo>
                  <a:pt x="97894" y="13496"/>
                </a:lnTo>
                <a:lnTo>
                  <a:pt x="88421" y="23067"/>
                </a:lnTo>
                <a:lnTo>
                  <a:pt x="95708" y="31411"/>
                </a:lnTo>
                <a:lnTo>
                  <a:pt x="106153" y="22085"/>
                </a:lnTo>
                <a:close/>
                <a:moveTo>
                  <a:pt x="88421" y="96687"/>
                </a:moveTo>
                <a:lnTo>
                  <a:pt x="97894" y="107239"/>
                </a:lnTo>
                <a:lnTo>
                  <a:pt x="105182" y="98650"/>
                </a:lnTo>
                <a:lnTo>
                  <a:pt x="95708" y="89325"/>
                </a:lnTo>
                <a:lnTo>
                  <a:pt x="88421" y="96687"/>
                </a:lnTo>
                <a:close/>
                <a:moveTo>
                  <a:pt x="102995" y="54478"/>
                </a:moveTo>
                <a:lnTo>
                  <a:pt x="102995" y="65030"/>
                </a:lnTo>
                <a:lnTo>
                  <a:pt x="119757" y="65030"/>
                </a:lnTo>
                <a:lnTo>
                  <a:pt x="119757" y="54478"/>
                </a:lnTo>
                <a:lnTo>
                  <a:pt x="102995" y="54478"/>
                </a:lnTo>
                <a:close/>
                <a:moveTo>
                  <a:pt x="59514" y="27239"/>
                </a:moveTo>
                <a:cubicBezTo>
                  <a:pt x="41781" y="27239"/>
                  <a:pt x="27206" y="41963"/>
                  <a:pt x="27206" y="59877"/>
                </a:cubicBezTo>
                <a:cubicBezTo>
                  <a:pt x="27206" y="77791"/>
                  <a:pt x="41295" y="93496"/>
                  <a:pt x="59514" y="93496"/>
                </a:cubicBezTo>
                <a:cubicBezTo>
                  <a:pt x="77489" y="93496"/>
                  <a:pt x="92793" y="77791"/>
                  <a:pt x="92793" y="59877"/>
                </a:cubicBezTo>
                <a:cubicBezTo>
                  <a:pt x="92793" y="41963"/>
                  <a:pt x="78218" y="27239"/>
                  <a:pt x="59514" y="27239"/>
                </a:cubicBezTo>
                <a:close/>
                <a:moveTo>
                  <a:pt x="54170" y="119754"/>
                </a:moveTo>
                <a:lnTo>
                  <a:pt x="65587" y="119754"/>
                </a:lnTo>
                <a:lnTo>
                  <a:pt x="65587" y="104049"/>
                </a:lnTo>
                <a:lnTo>
                  <a:pt x="54170" y="104049"/>
                </a:lnTo>
                <a:lnTo>
                  <a:pt x="54170" y="119754"/>
                </a:lnTo>
                <a:close/>
                <a:moveTo>
                  <a:pt x="13603" y="98650"/>
                </a:moveTo>
                <a:lnTo>
                  <a:pt x="21862" y="107239"/>
                </a:lnTo>
                <a:lnTo>
                  <a:pt x="31336" y="96687"/>
                </a:lnTo>
                <a:lnTo>
                  <a:pt x="24048" y="89325"/>
                </a:lnTo>
                <a:lnTo>
                  <a:pt x="13603" y="986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8"/>
          <p:cNvSpPr/>
          <p:nvPr/>
        </p:nvSpPr>
        <p:spPr>
          <a:xfrm>
            <a:off x="1430907" y="1439659"/>
            <a:ext cx="179700" cy="21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987" y="0"/>
                </a:moveTo>
                <a:lnTo>
                  <a:pt x="12831" y="0"/>
                </a:lnTo>
                <a:cubicBezTo>
                  <a:pt x="6506" y="0"/>
                  <a:pt x="0" y="4143"/>
                  <a:pt x="0" y="10357"/>
                </a:cubicBezTo>
                <a:lnTo>
                  <a:pt x="0" y="80345"/>
                </a:lnTo>
                <a:cubicBezTo>
                  <a:pt x="0" y="84488"/>
                  <a:pt x="1445" y="87595"/>
                  <a:pt x="6506" y="89667"/>
                </a:cubicBezTo>
                <a:lnTo>
                  <a:pt x="59999" y="119852"/>
                </a:lnTo>
                <a:lnTo>
                  <a:pt x="113493" y="89667"/>
                </a:lnTo>
                <a:cubicBezTo>
                  <a:pt x="117289" y="87595"/>
                  <a:pt x="119819" y="84488"/>
                  <a:pt x="119819" y="80345"/>
                </a:cubicBezTo>
                <a:lnTo>
                  <a:pt x="119819" y="10357"/>
                </a:lnTo>
                <a:cubicBezTo>
                  <a:pt x="119819" y="4143"/>
                  <a:pt x="113493" y="0"/>
                  <a:pt x="106987" y="0"/>
                </a:cubicBezTo>
                <a:close/>
                <a:moveTo>
                  <a:pt x="45903" y="81381"/>
                </a:moveTo>
                <a:lnTo>
                  <a:pt x="12831" y="54155"/>
                </a:lnTo>
                <a:lnTo>
                  <a:pt x="22951" y="46905"/>
                </a:lnTo>
                <a:lnTo>
                  <a:pt x="45903" y="65696"/>
                </a:lnTo>
                <a:lnTo>
                  <a:pt x="96867" y="25006"/>
                </a:lnTo>
                <a:lnTo>
                  <a:pt x="106987" y="32256"/>
                </a:lnTo>
                <a:lnTo>
                  <a:pt x="45903" y="8138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68"/>
          <p:cNvSpPr/>
          <p:nvPr/>
        </p:nvSpPr>
        <p:spPr>
          <a:xfrm>
            <a:off x="3003518" y="1446803"/>
            <a:ext cx="200100" cy="20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7570" y="55508"/>
                </a:moveTo>
                <a:lnTo>
                  <a:pt x="63805" y="2245"/>
                </a:lnTo>
                <a:cubicBezTo>
                  <a:pt x="61538" y="0"/>
                  <a:pt x="58137" y="0"/>
                  <a:pt x="55870" y="2245"/>
                </a:cubicBezTo>
                <a:lnTo>
                  <a:pt x="2267" y="55508"/>
                </a:lnTo>
                <a:cubicBezTo>
                  <a:pt x="0" y="57754"/>
                  <a:pt x="0" y="62245"/>
                  <a:pt x="2267" y="64491"/>
                </a:cubicBezTo>
                <a:lnTo>
                  <a:pt x="55870" y="117593"/>
                </a:lnTo>
                <a:lnTo>
                  <a:pt x="55870" y="117593"/>
                </a:lnTo>
                <a:cubicBezTo>
                  <a:pt x="58137" y="119839"/>
                  <a:pt x="61538" y="119839"/>
                  <a:pt x="63805" y="117593"/>
                </a:cubicBezTo>
                <a:lnTo>
                  <a:pt x="117570" y="64491"/>
                </a:lnTo>
                <a:cubicBezTo>
                  <a:pt x="119838" y="62245"/>
                  <a:pt x="119838" y="57754"/>
                  <a:pt x="117570" y="55508"/>
                </a:cubicBezTo>
                <a:close/>
                <a:moveTo>
                  <a:pt x="71902" y="74598"/>
                </a:moveTo>
                <a:lnTo>
                  <a:pt x="71902" y="60000"/>
                </a:lnTo>
                <a:lnTo>
                  <a:pt x="47935" y="60000"/>
                </a:lnTo>
                <a:lnTo>
                  <a:pt x="47935" y="77967"/>
                </a:lnTo>
                <a:lnTo>
                  <a:pt x="36437" y="77967"/>
                </a:lnTo>
                <a:lnTo>
                  <a:pt x="36437" y="54224"/>
                </a:lnTo>
                <a:cubicBezTo>
                  <a:pt x="36437" y="50855"/>
                  <a:pt x="38704" y="48609"/>
                  <a:pt x="42105" y="48609"/>
                </a:cubicBezTo>
                <a:lnTo>
                  <a:pt x="71902" y="48609"/>
                </a:lnTo>
                <a:lnTo>
                  <a:pt x="71902" y="34010"/>
                </a:lnTo>
                <a:lnTo>
                  <a:pt x="92307" y="54224"/>
                </a:lnTo>
                <a:lnTo>
                  <a:pt x="71902" y="7459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68"/>
          <p:cNvSpPr/>
          <p:nvPr/>
        </p:nvSpPr>
        <p:spPr>
          <a:xfrm>
            <a:off x="4614224" y="1450374"/>
            <a:ext cx="240600" cy="20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9910" y="20910"/>
                </a:moveTo>
                <a:cubicBezTo>
                  <a:pt x="84634" y="20910"/>
                  <a:pt x="88413" y="15448"/>
                  <a:pt x="88413" y="9986"/>
                </a:cubicBezTo>
                <a:cubicBezTo>
                  <a:pt x="88413" y="4369"/>
                  <a:pt x="84634" y="0"/>
                  <a:pt x="79910" y="0"/>
                </a:cubicBezTo>
                <a:cubicBezTo>
                  <a:pt x="75185" y="0"/>
                  <a:pt x="71271" y="4369"/>
                  <a:pt x="71271" y="9986"/>
                </a:cubicBezTo>
                <a:cubicBezTo>
                  <a:pt x="71271" y="15448"/>
                  <a:pt x="75185" y="20910"/>
                  <a:pt x="79910" y="20910"/>
                </a:cubicBezTo>
                <a:close/>
                <a:moveTo>
                  <a:pt x="95163" y="61638"/>
                </a:moveTo>
                <a:cubicBezTo>
                  <a:pt x="80854" y="61638"/>
                  <a:pt x="70326" y="74278"/>
                  <a:pt x="70326" y="90195"/>
                </a:cubicBezTo>
                <a:cubicBezTo>
                  <a:pt x="70326" y="106111"/>
                  <a:pt x="81259" y="119843"/>
                  <a:pt x="95163" y="119843"/>
                </a:cubicBezTo>
                <a:cubicBezTo>
                  <a:pt x="108931" y="119843"/>
                  <a:pt x="119865" y="106111"/>
                  <a:pt x="119865" y="90195"/>
                </a:cubicBezTo>
                <a:cubicBezTo>
                  <a:pt x="119865" y="74278"/>
                  <a:pt x="108391" y="61638"/>
                  <a:pt x="95163" y="61638"/>
                </a:cubicBezTo>
                <a:close/>
                <a:moveTo>
                  <a:pt x="95163" y="111105"/>
                </a:moveTo>
                <a:cubicBezTo>
                  <a:pt x="85579" y="111105"/>
                  <a:pt x="77075" y="100650"/>
                  <a:pt x="77075" y="90195"/>
                </a:cubicBezTo>
                <a:cubicBezTo>
                  <a:pt x="77075" y="79739"/>
                  <a:pt x="85579" y="70377"/>
                  <a:pt x="95163" y="70377"/>
                </a:cubicBezTo>
                <a:cubicBezTo>
                  <a:pt x="104611" y="70377"/>
                  <a:pt x="112170" y="79739"/>
                  <a:pt x="112170" y="90195"/>
                </a:cubicBezTo>
                <a:cubicBezTo>
                  <a:pt x="112170" y="100650"/>
                  <a:pt x="104611" y="111105"/>
                  <a:pt x="95163" y="111105"/>
                </a:cubicBezTo>
                <a:close/>
                <a:moveTo>
                  <a:pt x="74105" y="50559"/>
                </a:moveTo>
                <a:lnTo>
                  <a:pt x="95163" y="50559"/>
                </a:lnTo>
                <a:lnTo>
                  <a:pt x="95163" y="39635"/>
                </a:lnTo>
                <a:lnTo>
                  <a:pt x="78965" y="39635"/>
                </a:lnTo>
                <a:lnTo>
                  <a:pt x="69381" y="20910"/>
                </a:lnTo>
                <a:cubicBezTo>
                  <a:pt x="68436" y="18725"/>
                  <a:pt x="65601" y="16540"/>
                  <a:pt x="61822" y="16540"/>
                </a:cubicBezTo>
                <a:cubicBezTo>
                  <a:pt x="59932" y="16540"/>
                  <a:pt x="58042" y="17633"/>
                  <a:pt x="56152" y="19817"/>
                </a:cubicBezTo>
                <a:lnTo>
                  <a:pt x="38065" y="40728"/>
                </a:lnTo>
                <a:cubicBezTo>
                  <a:pt x="36175" y="42912"/>
                  <a:pt x="35230" y="45097"/>
                  <a:pt x="35230" y="47282"/>
                </a:cubicBezTo>
                <a:cubicBezTo>
                  <a:pt x="35230" y="50559"/>
                  <a:pt x="37120" y="53992"/>
                  <a:pt x="39010" y="56176"/>
                </a:cubicBezTo>
                <a:lnTo>
                  <a:pt x="56152" y="68192"/>
                </a:lnTo>
                <a:lnTo>
                  <a:pt x="56152" y="96749"/>
                </a:lnTo>
                <a:lnTo>
                  <a:pt x="64656" y="96749"/>
                </a:lnTo>
                <a:lnTo>
                  <a:pt x="64656" y="59453"/>
                </a:lnTo>
                <a:lnTo>
                  <a:pt x="54128" y="49466"/>
                </a:lnTo>
                <a:lnTo>
                  <a:pt x="65601" y="36358"/>
                </a:lnTo>
                <a:lnTo>
                  <a:pt x="74105" y="50559"/>
                </a:lnTo>
                <a:close/>
                <a:moveTo>
                  <a:pt x="25646" y="61638"/>
                </a:moveTo>
                <a:cubicBezTo>
                  <a:pt x="11338" y="61638"/>
                  <a:pt x="0" y="74278"/>
                  <a:pt x="0" y="90195"/>
                </a:cubicBezTo>
                <a:cubicBezTo>
                  <a:pt x="0" y="106111"/>
                  <a:pt x="11878" y="119843"/>
                  <a:pt x="25646" y="119843"/>
                </a:cubicBezTo>
                <a:cubicBezTo>
                  <a:pt x="39415" y="119843"/>
                  <a:pt x="50348" y="106111"/>
                  <a:pt x="50348" y="90195"/>
                </a:cubicBezTo>
                <a:cubicBezTo>
                  <a:pt x="50348" y="74278"/>
                  <a:pt x="39010" y="61638"/>
                  <a:pt x="25646" y="61638"/>
                </a:cubicBezTo>
                <a:close/>
                <a:moveTo>
                  <a:pt x="25646" y="111105"/>
                </a:moveTo>
                <a:cubicBezTo>
                  <a:pt x="16197" y="111105"/>
                  <a:pt x="7559" y="100650"/>
                  <a:pt x="7559" y="90195"/>
                </a:cubicBezTo>
                <a:cubicBezTo>
                  <a:pt x="7559" y="79739"/>
                  <a:pt x="16602" y="70377"/>
                  <a:pt x="25646" y="70377"/>
                </a:cubicBezTo>
                <a:cubicBezTo>
                  <a:pt x="34690" y="70377"/>
                  <a:pt x="42789" y="79739"/>
                  <a:pt x="42789" y="90195"/>
                </a:cubicBezTo>
                <a:cubicBezTo>
                  <a:pt x="42789" y="100650"/>
                  <a:pt x="34150" y="111105"/>
                  <a:pt x="25646" y="11110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68"/>
          <p:cNvSpPr/>
          <p:nvPr/>
        </p:nvSpPr>
        <p:spPr>
          <a:xfrm>
            <a:off x="6236835" y="1458709"/>
            <a:ext cx="1596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88412"/>
                </a:moveTo>
                <a:cubicBezTo>
                  <a:pt x="0" y="94420"/>
                  <a:pt x="2833" y="99227"/>
                  <a:pt x="7082" y="103004"/>
                </a:cubicBezTo>
                <a:lnTo>
                  <a:pt x="7082" y="113819"/>
                </a:lnTo>
                <a:cubicBezTo>
                  <a:pt x="7082" y="117424"/>
                  <a:pt x="10118" y="119828"/>
                  <a:pt x="14367" y="119828"/>
                </a:cubicBezTo>
                <a:lnTo>
                  <a:pt x="22866" y="119828"/>
                </a:lnTo>
                <a:cubicBezTo>
                  <a:pt x="27116" y="119828"/>
                  <a:pt x="29949" y="117424"/>
                  <a:pt x="29949" y="113819"/>
                </a:cubicBezTo>
                <a:lnTo>
                  <a:pt x="29949" y="107811"/>
                </a:lnTo>
                <a:lnTo>
                  <a:pt x="89848" y="107811"/>
                </a:lnTo>
                <a:lnTo>
                  <a:pt x="89848" y="113819"/>
                </a:lnTo>
                <a:cubicBezTo>
                  <a:pt x="89848" y="117424"/>
                  <a:pt x="92681" y="119828"/>
                  <a:pt x="96930" y="119828"/>
                </a:cubicBezTo>
                <a:lnTo>
                  <a:pt x="104215" y="119828"/>
                </a:lnTo>
                <a:cubicBezTo>
                  <a:pt x="108465" y="119828"/>
                  <a:pt x="111298" y="117424"/>
                  <a:pt x="111298" y="113819"/>
                </a:cubicBezTo>
                <a:lnTo>
                  <a:pt x="111298" y="103004"/>
                </a:lnTo>
                <a:cubicBezTo>
                  <a:pt x="115548" y="99227"/>
                  <a:pt x="119797" y="94420"/>
                  <a:pt x="119797" y="88412"/>
                </a:cubicBezTo>
                <a:lnTo>
                  <a:pt x="119797" y="25407"/>
                </a:lnTo>
                <a:cubicBezTo>
                  <a:pt x="119797" y="3776"/>
                  <a:pt x="92681" y="0"/>
                  <a:pt x="59898" y="0"/>
                </a:cubicBezTo>
                <a:cubicBezTo>
                  <a:pt x="27116" y="0"/>
                  <a:pt x="0" y="3776"/>
                  <a:pt x="0" y="25407"/>
                </a:cubicBezTo>
                <a:lnTo>
                  <a:pt x="0" y="88412"/>
                </a:lnTo>
                <a:close/>
                <a:moveTo>
                  <a:pt x="25699" y="94420"/>
                </a:moveTo>
                <a:cubicBezTo>
                  <a:pt x="20033" y="94420"/>
                  <a:pt x="14367" y="91502"/>
                  <a:pt x="14367" y="86008"/>
                </a:cubicBezTo>
                <a:cubicBezTo>
                  <a:pt x="14367" y="80515"/>
                  <a:pt x="20033" y="76223"/>
                  <a:pt x="25699" y="76223"/>
                </a:cubicBezTo>
                <a:cubicBezTo>
                  <a:pt x="31365" y="76223"/>
                  <a:pt x="37032" y="80515"/>
                  <a:pt x="37032" y="86008"/>
                </a:cubicBezTo>
                <a:cubicBezTo>
                  <a:pt x="37032" y="91502"/>
                  <a:pt x="31365" y="94420"/>
                  <a:pt x="25699" y="94420"/>
                </a:cubicBezTo>
                <a:close/>
                <a:moveTo>
                  <a:pt x="92681" y="94420"/>
                </a:moveTo>
                <a:cubicBezTo>
                  <a:pt x="87015" y="94420"/>
                  <a:pt x="81349" y="91502"/>
                  <a:pt x="81349" y="86008"/>
                </a:cubicBezTo>
                <a:cubicBezTo>
                  <a:pt x="81349" y="80515"/>
                  <a:pt x="87015" y="76223"/>
                  <a:pt x="92681" y="76223"/>
                </a:cubicBezTo>
                <a:cubicBezTo>
                  <a:pt x="98347" y="76223"/>
                  <a:pt x="104215" y="80515"/>
                  <a:pt x="104215" y="86008"/>
                </a:cubicBezTo>
                <a:cubicBezTo>
                  <a:pt x="104215" y="91502"/>
                  <a:pt x="98347" y="94420"/>
                  <a:pt x="92681" y="94420"/>
                </a:cubicBezTo>
                <a:close/>
                <a:moveTo>
                  <a:pt x="104215" y="56995"/>
                </a:moveTo>
                <a:lnTo>
                  <a:pt x="14367" y="56995"/>
                </a:lnTo>
                <a:lnTo>
                  <a:pt x="14367" y="25407"/>
                </a:lnTo>
                <a:lnTo>
                  <a:pt x="104215" y="25407"/>
                </a:lnTo>
                <a:lnTo>
                  <a:pt x="104215" y="569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68"/>
          <p:cNvSpPr/>
          <p:nvPr/>
        </p:nvSpPr>
        <p:spPr>
          <a:xfrm>
            <a:off x="7848731" y="1468234"/>
            <a:ext cx="179700" cy="1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22" y="7082"/>
                </a:moveTo>
                <a:cubicBezTo>
                  <a:pt x="104457" y="2833"/>
                  <a:pt x="100662" y="0"/>
                  <a:pt x="96867" y="0"/>
                </a:cubicBezTo>
                <a:lnTo>
                  <a:pt x="22951" y="0"/>
                </a:lnTo>
                <a:cubicBezTo>
                  <a:pt x="19156" y="0"/>
                  <a:pt x="15361" y="2833"/>
                  <a:pt x="14096" y="7082"/>
                </a:cubicBezTo>
                <a:lnTo>
                  <a:pt x="0" y="52613"/>
                </a:lnTo>
                <a:lnTo>
                  <a:pt x="0" y="112512"/>
                </a:lnTo>
                <a:cubicBezTo>
                  <a:pt x="0" y="116964"/>
                  <a:pt x="2530" y="119797"/>
                  <a:pt x="6506" y="119797"/>
                </a:cubicBezTo>
                <a:lnTo>
                  <a:pt x="14096" y="119797"/>
                </a:lnTo>
                <a:cubicBezTo>
                  <a:pt x="17891" y="119797"/>
                  <a:pt x="20421" y="116964"/>
                  <a:pt x="20421" y="112512"/>
                </a:cubicBezTo>
                <a:lnTo>
                  <a:pt x="20421" y="104013"/>
                </a:lnTo>
                <a:lnTo>
                  <a:pt x="100662" y="104013"/>
                </a:lnTo>
                <a:lnTo>
                  <a:pt x="100662" y="112512"/>
                </a:lnTo>
                <a:cubicBezTo>
                  <a:pt x="100662" y="116964"/>
                  <a:pt x="103192" y="119797"/>
                  <a:pt x="106987" y="119797"/>
                </a:cubicBezTo>
                <a:lnTo>
                  <a:pt x="113493" y="119797"/>
                </a:lnTo>
                <a:cubicBezTo>
                  <a:pt x="117289" y="119797"/>
                  <a:pt x="119819" y="116964"/>
                  <a:pt x="119819" y="112512"/>
                </a:cubicBezTo>
                <a:lnTo>
                  <a:pt x="119819" y="52613"/>
                </a:lnTo>
                <a:lnTo>
                  <a:pt x="105722" y="7082"/>
                </a:lnTo>
                <a:close/>
                <a:moveTo>
                  <a:pt x="22951" y="82563"/>
                </a:moveTo>
                <a:cubicBezTo>
                  <a:pt x="17891" y="82563"/>
                  <a:pt x="14096" y="76897"/>
                  <a:pt x="14096" y="71231"/>
                </a:cubicBezTo>
                <a:cubicBezTo>
                  <a:pt x="14096" y="65564"/>
                  <a:pt x="17168" y="59898"/>
                  <a:pt x="22951" y="59898"/>
                </a:cubicBezTo>
                <a:cubicBezTo>
                  <a:pt x="28734" y="59898"/>
                  <a:pt x="33253" y="65564"/>
                  <a:pt x="33253" y="71231"/>
                </a:cubicBezTo>
                <a:cubicBezTo>
                  <a:pt x="33253" y="76897"/>
                  <a:pt x="29277" y="82563"/>
                  <a:pt x="22951" y="82563"/>
                </a:cubicBezTo>
                <a:close/>
                <a:moveTo>
                  <a:pt x="96867" y="82563"/>
                </a:moveTo>
                <a:cubicBezTo>
                  <a:pt x="91807" y="82563"/>
                  <a:pt x="86746" y="76897"/>
                  <a:pt x="86746" y="71231"/>
                </a:cubicBezTo>
                <a:cubicBezTo>
                  <a:pt x="86746" y="65564"/>
                  <a:pt x="91807" y="59898"/>
                  <a:pt x="96867" y="59898"/>
                </a:cubicBezTo>
                <a:cubicBezTo>
                  <a:pt x="101927" y="59898"/>
                  <a:pt x="106987" y="65564"/>
                  <a:pt x="106987" y="71231"/>
                </a:cubicBezTo>
                <a:cubicBezTo>
                  <a:pt x="106987" y="76897"/>
                  <a:pt x="101927" y="82563"/>
                  <a:pt x="96867" y="82563"/>
                </a:cubicBezTo>
                <a:close/>
                <a:moveTo>
                  <a:pt x="14096" y="45531"/>
                </a:moveTo>
                <a:lnTo>
                  <a:pt x="22951" y="11332"/>
                </a:lnTo>
                <a:lnTo>
                  <a:pt x="96867" y="11332"/>
                </a:lnTo>
                <a:lnTo>
                  <a:pt x="106987" y="45531"/>
                </a:lnTo>
                <a:lnTo>
                  <a:pt x="14096" y="455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68"/>
          <p:cNvSpPr/>
          <p:nvPr/>
        </p:nvSpPr>
        <p:spPr>
          <a:xfrm>
            <a:off x="1440431" y="2413590"/>
            <a:ext cx="1596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98" y="0"/>
                </a:moveTo>
                <a:cubicBezTo>
                  <a:pt x="27116" y="0"/>
                  <a:pt x="0" y="3776"/>
                  <a:pt x="0" y="25407"/>
                </a:cubicBezTo>
                <a:lnTo>
                  <a:pt x="0" y="86008"/>
                </a:lnTo>
                <a:cubicBezTo>
                  <a:pt x="0" y="98025"/>
                  <a:pt x="11332" y="107811"/>
                  <a:pt x="25699" y="107811"/>
                </a:cubicBezTo>
                <a:lnTo>
                  <a:pt x="15581" y="117424"/>
                </a:lnTo>
                <a:lnTo>
                  <a:pt x="15581" y="119828"/>
                </a:lnTo>
                <a:lnTo>
                  <a:pt x="104013" y="119828"/>
                </a:lnTo>
                <a:lnTo>
                  <a:pt x="104013" y="117424"/>
                </a:lnTo>
                <a:lnTo>
                  <a:pt x="92681" y="107811"/>
                </a:lnTo>
                <a:cubicBezTo>
                  <a:pt x="106846" y="107811"/>
                  <a:pt x="119797" y="98025"/>
                  <a:pt x="119797" y="86008"/>
                </a:cubicBezTo>
                <a:lnTo>
                  <a:pt x="119797" y="25407"/>
                </a:lnTo>
                <a:cubicBezTo>
                  <a:pt x="119797" y="3776"/>
                  <a:pt x="92681" y="0"/>
                  <a:pt x="59898" y="0"/>
                </a:cubicBezTo>
                <a:close/>
                <a:moveTo>
                  <a:pt x="25699" y="95622"/>
                </a:moveTo>
                <a:cubicBezTo>
                  <a:pt x="19831" y="95622"/>
                  <a:pt x="15581" y="90815"/>
                  <a:pt x="15581" y="86008"/>
                </a:cubicBezTo>
                <a:cubicBezTo>
                  <a:pt x="15581" y="81201"/>
                  <a:pt x="19224" y="76223"/>
                  <a:pt x="25699" y="76223"/>
                </a:cubicBezTo>
                <a:cubicBezTo>
                  <a:pt x="31973" y="76223"/>
                  <a:pt x="37032" y="81201"/>
                  <a:pt x="37032" y="86008"/>
                </a:cubicBezTo>
                <a:cubicBezTo>
                  <a:pt x="37032" y="90815"/>
                  <a:pt x="32782" y="95622"/>
                  <a:pt x="25699" y="95622"/>
                </a:cubicBezTo>
                <a:close/>
                <a:moveTo>
                  <a:pt x="52613" y="56995"/>
                </a:moveTo>
                <a:lnTo>
                  <a:pt x="15581" y="56995"/>
                </a:lnTo>
                <a:lnTo>
                  <a:pt x="15581" y="25407"/>
                </a:lnTo>
                <a:lnTo>
                  <a:pt x="52613" y="25407"/>
                </a:lnTo>
                <a:lnTo>
                  <a:pt x="52613" y="56995"/>
                </a:lnTo>
                <a:close/>
                <a:moveTo>
                  <a:pt x="92681" y="95622"/>
                </a:moveTo>
                <a:cubicBezTo>
                  <a:pt x="87015" y="95622"/>
                  <a:pt x="82563" y="90815"/>
                  <a:pt x="82563" y="86008"/>
                </a:cubicBezTo>
                <a:cubicBezTo>
                  <a:pt x="82563" y="81201"/>
                  <a:pt x="86205" y="76223"/>
                  <a:pt x="92681" y="76223"/>
                </a:cubicBezTo>
                <a:cubicBezTo>
                  <a:pt x="99156" y="76223"/>
                  <a:pt x="104013" y="81201"/>
                  <a:pt x="104013" y="86008"/>
                </a:cubicBezTo>
                <a:cubicBezTo>
                  <a:pt x="104013" y="90815"/>
                  <a:pt x="99763" y="95622"/>
                  <a:pt x="92681" y="95622"/>
                </a:cubicBezTo>
                <a:close/>
                <a:moveTo>
                  <a:pt x="104013" y="56995"/>
                </a:moveTo>
                <a:lnTo>
                  <a:pt x="66981" y="56995"/>
                </a:lnTo>
                <a:lnTo>
                  <a:pt x="66981" y="25407"/>
                </a:lnTo>
                <a:lnTo>
                  <a:pt x="104013" y="25407"/>
                </a:lnTo>
                <a:lnTo>
                  <a:pt x="104013" y="569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68"/>
          <p:cNvSpPr/>
          <p:nvPr/>
        </p:nvSpPr>
        <p:spPr>
          <a:xfrm>
            <a:off x="3023756" y="2404065"/>
            <a:ext cx="158400" cy="19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87629"/>
                </a:moveTo>
                <a:cubicBezTo>
                  <a:pt x="0" y="99073"/>
                  <a:pt x="11672" y="108392"/>
                  <a:pt x="26006" y="108392"/>
                </a:cubicBezTo>
                <a:lnTo>
                  <a:pt x="14539" y="117547"/>
                </a:lnTo>
                <a:lnTo>
                  <a:pt x="14539" y="119836"/>
                </a:lnTo>
                <a:lnTo>
                  <a:pt x="105460" y="119836"/>
                </a:lnTo>
                <a:lnTo>
                  <a:pt x="105460" y="117547"/>
                </a:lnTo>
                <a:lnTo>
                  <a:pt x="93788" y="108392"/>
                </a:lnTo>
                <a:cubicBezTo>
                  <a:pt x="108327" y="108392"/>
                  <a:pt x="119795" y="99073"/>
                  <a:pt x="119795" y="87629"/>
                </a:cubicBezTo>
                <a:lnTo>
                  <a:pt x="119795" y="24196"/>
                </a:lnTo>
                <a:cubicBezTo>
                  <a:pt x="119795" y="2288"/>
                  <a:pt x="92354" y="0"/>
                  <a:pt x="59180" y="0"/>
                </a:cubicBezTo>
                <a:cubicBezTo>
                  <a:pt x="26006" y="0"/>
                  <a:pt x="0" y="2288"/>
                  <a:pt x="0" y="24196"/>
                </a:cubicBezTo>
                <a:lnTo>
                  <a:pt x="0" y="87629"/>
                </a:lnTo>
                <a:close/>
                <a:moveTo>
                  <a:pt x="59180" y="96784"/>
                </a:moveTo>
                <a:cubicBezTo>
                  <a:pt x="52013" y="96784"/>
                  <a:pt x="44846" y="91062"/>
                  <a:pt x="44846" y="84196"/>
                </a:cubicBezTo>
                <a:cubicBezTo>
                  <a:pt x="44846" y="77166"/>
                  <a:pt x="51194" y="72588"/>
                  <a:pt x="59180" y="72588"/>
                </a:cubicBezTo>
                <a:cubicBezTo>
                  <a:pt x="67167" y="72588"/>
                  <a:pt x="75153" y="77166"/>
                  <a:pt x="75153" y="84196"/>
                </a:cubicBezTo>
                <a:cubicBezTo>
                  <a:pt x="75153" y="91062"/>
                  <a:pt x="67781" y="96784"/>
                  <a:pt x="59180" y="96784"/>
                </a:cubicBezTo>
                <a:close/>
                <a:moveTo>
                  <a:pt x="105460" y="54114"/>
                </a:moveTo>
                <a:lnTo>
                  <a:pt x="14539" y="54114"/>
                </a:lnTo>
                <a:lnTo>
                  <a:pt x="14539" y="24196"/>
                </a:lnTo>
                <a:lnTo>
                  <a:pt x="105460" y="24196"/>
                </a:lnTo>
                <a:lnTo>
                  <a:pt x="105460" y="541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68"/>
          <p:cNvSpPr/>
          <p:nvPr/>
        </p:nvSpPr>
        <p:spPr>
          <a:xfrm>
            <a:off x="4654700" y="2413590"/>
            <a:ext cx="159600" cy="18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98" y="0"/>
                </a:moveTo>
                <a:cubicBezTo>
                  <a:pt x="27116" y="0"/>
                  <a:pt x="0" y="3776"/>
                  <a:pt x="0" y="25407"/>
                </a:cubicBezTo>
                <a:lnTo>
                  <a:pt x="0" y="86008"/>
                </a:lnTo>
                <a:cubicBezTo>
                  <a:pt x="0" y="98025"/>
                  <a:pt x="12748" y="107811"/>
                  <a:pt x="27116" y="107811"/>
                </a:cubicBezTo>
                <a:lnTo>
                  <a:pt x="15581" y="117424"/>
                </a:lnTo>
                <a:lnTo>
                  <a:pt x="15581" y="119828"/>
                </a:lnTo>
                <a:lnTo>
                  <a:pt x="105430" y="119828"/>
                </a:lnTo>
                <a:lnTo>
                  <a:pt x="105430" y="117424"/>
                </a:lnTo>
                <a:lnTo>
                  <a:pt x="94097" y="107811"/>
                </a:lnTo>
                <a:cubicBezTo>
                  <a:pt x="108263" y="107811"/>
                  <a:pt x="119797" y="98025"/>
                  <a:pt x="119797" y="86008"/>
                </a:cubicBezTo>
                <a:lnTo>
                  <a:pt x="119797" y="25407"/>
                </a:lnTo>
                <a:cubicBezTo>
                  <a:pt x="119797" y="3776"/>
                  <a:pt x="92681" y="0"/>
                  <a:pt x="59898" y="0"/>
                </a:cubicBezTo>
                <a:close/>
                <a:moveTo>
                  <a:pt x="27116" y="95622"/>
                </a:moveTo>
                <a:cubicBezTo>
                  <a:pt x="19831" y="95622"/>
                  <a:pt x="15581" y="90815"/>
                  <a:pt x="15581" y="86008"/>
                </a:cubicBezTo>
                <a:cubicBezTo>
                  <a:pt x="15581" y="81201"/>
                  <a:pt x="20640" y="76223"/>
                  <a:pt x="27116" y="76223"/>
                </a:cubicBezTo>
                <a:cubicBezTo>
                  <a:pt x="33389" y="76223"/>
                  <a:pt x="37032" y="81201"/>
                  <a:pt x="37032" y="86008"/>
                </a:cubicBezTo>
                <a:cubicBezTo>
                  <a:pt x="37032" y="90815"/>
                  <a:pt x="32782" y="95622"/>
                  <a:pt x="27116" y="95622"/>
                </a:cubicBezTo>
                <a:close/>
                <a:moveTo>
                  <a:pt x="52816" y="56995"/>
                </a:moveTo>
                <a:lnTo>
                  <a:pt x="15581" y="56995"/>
                </a:lnTo>
                <a:lnTo>
                  <a:pt x="15581" y="25407"/>
                </a:lnTo>
                <a:lnTo>
                  <a:pt x="52816" y="25407"/>
                </a:lnTo>
                <a:lnTo>
                  <a:pt x="52816" y="56995"/>
                </a:lnTo>
                <a:close/>
                <a:moveTo>
                  <a:pt x="94097" y="95622"/>
                </a:moveTo>
                <a:cubicBezTo>
                  <a:pt x="88431" y="95622"/>
                  <a:pt x="82765" y="90815"/>
                  <a:pt x="82765" y="86008"/>
                </a:cubicBezTo>
                <a:cubicBezTo>
                  <a:pt x="82765" y="81201"/>
                  <a:pt x="88431" y="76223"/>
                  <a:pt x="94097" y="76223"/>
                </a:cubicBezTo>
                <a:cubicBezTo>
                  <a:pt x="99763" y="76223"/>
                  <a:pt x="105430" y="81201"/>
                  <a:pt x="105430" y="86008"/>
                </a:cubicBezTo>
                <a:cubicBezTo>
                  <a:pt x="105430" y="90815"/>
                  <a:pt x="99763" y="95622"/>
                  <a:pt x="94097" y="95622"/>
                </a:cubicBezTo>
                <a:close/>
                <a:moveTo>
                  <a:pt x="105430" y="56995"/>
                </a:moveTo>
                <a:lnTo>
                  <a:pt x="66981" y="56995"/>
                </a:lnTo>
                <a:lnTo>
                  <a:pt x="66981" y="25407"/>
                </a:lnTo>
                <a:lnTo>
                  <a:pt x="105430" y="25407"/>
                </a:lnTo>
                <a:lnTo>
                  <a:pt x="105430" y="569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68"/>
          <p:cNvSpPr/>
          <p:nvPr/>
        </p:nvSpPr>
        <p:spPr>
          <a:xfrm>
            <a:off x="6255883" y="2396922"/>
            <a:ext cx="129600" cy="216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000" y="20000"/>
                </a:moveTo>
                <a:cubicBezTo>
                  <a:pt x="82750" y="20000"/>
                  <a:pt x="91500" y="14776"/>
                  <a:pt x="91500" y="9402"/>
                </a:cubicBezTo>
                <a:cubicBezTo>
                  <a:pt x="91500" y="4179"/>
                  <a:pt x="82750" y="0"/>
                  <a:pt x="74000" y="0"/>
                </a:cubicBezTo>
                <a:cubicBezTo>
                  <a:pt x="65000" y="0"/>
                  <a:pt x="58000" y="4179"/>
                  <a:pt x="58000" y="9402"/>
                </a:cubicBezTo>
                <a:cubicBezTo>
                  <a:pt x="58000" y="14776"/>
                  <a:pt x="65000" y="20000"/>
                  <a:pt x="74000" y="20000"/>
                </a:cubicBezTo>
                <a:close/>
                <a:moveTo>
                  <a:pt x="75750" y="53582"/>
                </a:moveTo>
                <a:lnTo>
                  <a:pt x="119750" y="53582"/>
                </a:lnTo>
                <a:lnTo>
                  <a:pt x="119750" y="44179"/>
                </a:lnTo>
                <a:lnTo>
                  <a:pt x="86250" y="44179"/>
                </a:lnTo>
                <a:lnTo>
                  <a:pt x="68750" y="25223"/>
                </a:lnTo>
                <a:cubicBezTo>
                  <a:pt x="65000" y="23134"/>
                  <a:pt x="59750" y="21044"/>
                  <a:pt x="54500" y="21044"/>
                </a:cubicBezTo>
                <a:cubicBezTo>
                  <a:pt x="52750" y="21044"/>
                  <a:pt x="52750" y="21044"/>
                  <a:pt x="51000" y="21044"/>
                </a:cubicBezTo>
                <a:lnTo>
                  <a:pt x="0" y="30447"/>
                </a:lnTo>
                <a:lnTo>
                  <a:pt x="0" y="58955"/>
                </a:lnTo>
                <a:lnTo>
                  <a:pt x="17500" y="58955"/>
                </a:lnTo>
                <a:lnTo>
                  <a:pt x="17500" y="38955"/>
                </a:lnTo>
                <a:lnTo>
                  <a:pt x="37000" y="34776"/>
                </a:lnTo>
                <a:lnTo>
                  <a:pt x="0" y="119850"/>
                </a:lnTo>
                <a:lnTo>
                  <a:pt x="17500" y="119850"/>
                </a:lnTo>
                <a:lnTo>
                  <a:pt x="44000" y="74626"/>
                </a:lnTo>
                <a:lnTo>
                  <a:pt x="65000" y="92537"/>
                </a:lnTo>
                <a:lnTo>
                  <a:pt x="65000" y="119850"/>
                </a:lnTo>
                <a:lnTo>
                  <a:pt x="81000" y="119850"/>
                </a:lnTo>
                <a:lnTo>
                  <a:pt x="81000" y="84179"/>
                </a:lnTo>
                <a:lnTo>
                  <a:pt x="58000" y="60000"/>
                </a:lnTo>
                <a:lnTo>
                  <a:pt x="65000" y="44179"/>
                </a:lnTo>
                <a:lnTo>
                  <a:pt x="75750" y="535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68"/>
          <p:cNvSpPr/>
          <p:nvPr/>
        </p:nvSpPr>
        <p:spPr>
          <a:xfrm>
            <a:off x="7839208" y="2404065"/>
            <a:ext cx="197700" cy="19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26485" y="0"/>
                  <a:pt x="0" y="26485"/>
                  <a:pt x="0" y="60000"/>
                </a:cubicBezTo>
                <a:cubicBezTo>
                  <a:pt x="0" y="93351"/>
                  <a:pt x="26485" y="119836"/>
                  <a:pt x="60000" y="119836"/>
                </a:cubicBezTo>
                <a:cubicBezTo>
                  <a:pt x="93351" y="119836"/>
                  <a:pt x="119836" y="93351"/>
                  <a:pt x="119836" y="60000"/>
                </a:cubicBezTo>
                <a:cubicBezTo>
                  <a:pt x="119836" y="26485"/>
                  <a:pt x="93351" y="0"/>
                  <a:pt x="60000" y="0"/>
                </a:cubicBezTo>
                <a:close/>
                <a:moveTo>
                  <a:pt x="60000" y="109536"/>
                </a:moveTo>
                <a:cubicBezTo>
                  <a:pt x="52970" y="109536"/>
                  <a:pt x="47247" y="108392"/>
                  <a:pt x="40381" y="106103"/>
                </a:cubicBezTo>
                <a:cubicBezTo>
                  <a:pt x="36948" y="96784"/>
                  <a:pt x="36948" y="89918"/>
                  <a:pt x="47247" y="93351"/>
                </a:cubicBezTo>
                <a:cubicBezTo>
                  <a:pt x="47247" y="93351"/>
                  <a:pt x="71444" y="102506"/>
                  <a:pt x="95640" y="93351"/>
                </a:cubicBezTo>
                <a:cubicBezTo>
                  <a:pt x="87629" y="103651"/>
                  <a:pt x="74877" y="109536"/>
                  <a:pt x="60000" y="109536"/>
                </a:cubicBezTo>
                <a:close/>
                <a:moveTo>
                  <a:pt x="102506" y="85340"/>
                </a:moveTo>
                <a:cubicBezTo>
                  <a:pt x="97929" y="87629"/>
                  <a:pt x="89918" y="91062"/>
                  <a:pt x="78310" y="91062"/>
                </a:cubicBezTo>
                <a:cubicBezTo>
                  <a:pt x="66866" y="91062"/>
                  <a:pt x="57547" y="86485"/>
                  <a:pt x="44959" y="83051"/>
                </a:cubicBezTo>
                <a:cubicBezTo>
                  <a:pt x="33351" y="78310"/>
                  <a:pt x="29918" y="73732"/>
                  <a:pt x="21907" y="73732"/>
                </a:cubicBezTo>
                <a:cubicBezTo>
                  <a:pt x="18474" y="73732"/>
                  <a:pt x="16185" y="77166"/>
                  <a:pt x="15040" y="80599"/>
                </a:cubicBezTo>
                <a:cubicBezTo>
                  <a:pt x="11607" y="74877"/>
                  <a:pt x="10463" y="66866"/>
                  <a:pt x="10463" y="60000"/>
                </a:cubicBezTo>
                <a:cubicBezTo>
                  <a:pt x="10463" y="55258"/>
                  <a:pt x="10463" y="50681"/>
                  <a:pt x="11607" y="46103"/>
                </a:cubicBezTo>
                <a:cubicBezTo>
                  <a:pt x="19618" y="36948"/>
                  <a:pt x="31062" y="31062"/>
                  <a:pt x="48392" y="43814"/>
                </a:cubicBezTo>
                <a:cubicBezTo>
                  <a:pt x="48392" y="43814"/>
                  <a:pt x="85340" y="72588"/>
                  <a:pt x="107247" y="73732"/>
                </a:cubicBezTo>
                <a:cubicBezTo>
                  <a:pt x="105940" y="77166"/>
                  <a:pt x="104795" y="80599"/>
                  <a:pt x="102506" y="85340"/>
                </a:cubicBezTo>
                <a:close/>
                <a:moveTo>
                  <a:pt x="62288" y="33514"/>
                </a:moveTo>
                <a:cubicBezTo>
                  <a:pt x="46103" y="17329"/>
                  <a:pt x="32207" y="21907"/>
                  <a:pt x="25340" y="24196"/>
                </a:cubicBezTo>
                <a:cubicBezTo>
                  <a:pt x="29918" y="20762"/>
                  <a:pt x="35803" y="17329"/>
                  <a:pt x="41525" y="13896"/>
                </a:cubicBezTo>
                <a:cubicBezTo>
                  <a:pt x="58855" y="13896"/>
                  <a:pt x="77166" y="17329"/>
                  <a:pt x="87629" y="32207"/>
                </a:cubicBezTo>
                <a:cubicBezTo>
                  <a:pt x="87629" y="32207"/>
                  <a:pt x="101362" y="57711"/>
                  <a:pt x="107247" y="46103"/>
                </a:cubicBezTo>
                <a:cubicBezTo>
                  <a:pt x="108392" y="49536"/>
                  <a:pt x="109536" y="54114"/>
                  <a:pt x="109536" y="60000"/>
                </a:cubicBezTo>
                <a:lnTo>
                  <a:pt x="109536" y="64577"/>
                </a:lnTo>
                <a:cubicBezTo>
                  <a:pt x="96784" y="63433"/>
                  <a:pt x="79455" y="49536"/>
                  <a:pt x="62288" y="335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68"/>
          <p:cNvSpPr/>
          <p:nvPr/>
        </p:nvSpPr>
        <p:spPr>
          <a:xfrm>
            <a:off x="1421384" y="3538731"/>
            <a:ext cx="197700" cy="188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36" y="60515"/>
                </a:moveTo>
                <a:cubicBezTo>
                  <a:pt x="119836" y="55702"/>
                  <a:pt x="116403" y="50888"/>
                  <a:pt x="110681" y="50888"/>
                </a:cubicBezTo>
                <a:lnTo>
                  <a:pt x="78310" y="50888"/>
                </a:lnTo>
                <a:lnTo>
                  <a:pt x="47247" y="0"/>
                </a:lnTo>
                <a:lnTo>
                  <a:pt x="35803" y="0"/>
                </a:lnTo>
                <a:lnTo>
                  <a:pt x="50681" y="50888"/>
                </a:lnTo>
                <a:lnTo>
                  <a:pt x="17329" y="50888"/>
                </a:lnTo>
                <a:lnTo>
                  <a:pt x="8174" y="37478"/>
                </a:lnTo>
                <a:lnTo>
                  <a:pt x="0" y="37478"/>
                </a:lnTo>
                <a:lnTo>
                  <a:pt x="5722" y="60515"/>
                </a:lnTo>
                <a:lnTo>
                  <a:pt x="0" y="82349"/>
                </a:lnTo>
                <a:lnTo>
                  <a:pt x="8174" y="82349"/>
                </a:lnTo>
                <a:lnTo>
                  <a:pt x="17329" y="70143"/>
                </a:lnTo>
                <a:lnTo>
                  <a:pt x="50681" y="70143"/>
                </a:lnTo>
                <a:lnTo>
                  <a:pt x="35803" y="119828"/>
                </a:lnTo>
                <a:lnTo>
                  <a:pt x="47247" y="119828"/>
                </a:lnTo>
                <a:lnTo>
                  <a:pt x="78310" y="70143"/>
                </a:lnTo>
                <a:lnTo>
                  <a:pt x="110681" y="70143"/>
                </a:lnTo>
                <a:cubicBezTo>
                  <a:pt x="116403" y="70143"/>
                  <a:pt x="119836" y="65329"/>
                  <a:pt x="119836" y="6051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68"/>
          <p:cNvSpPr/>
          <p:nvPr/>
        </p:nvSpPr>
        <p:spPr>
          <a:xfrm>
            <a:off x="3023756" y="3538730"/>
            <a:ext cx="158400" cy="20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088" y="12469"/>
                </a:moveTo>
                <a:lnTo>
                  <a:pt x="98088" y="0"/>
                </a:lnTo>
                <a:lnTo>
                  <a:pt x="21706" y="0"/>
                </a:lnTo>
                <a:lnTo>
                  <a:pt x="21706" y="12469"/>
                </a:lnTo>
                <a:lnTo>
                  <a:pt x="0" y="12469"/>
                </a:lnTo>
                <a:lnTo>
                  <a:pt x="0" y="119838"/>
                </a:lnTo>
                <a:lnTo>
                  <a:pt x="44846" y="119838"/>
                </a:lnTo>
                <a:lnTo>
                  <a:pt x="44846" y="107206"/>
                </a:lnTo>
                <a:lnTo>
                  <a:pt x="75153" y="107206"/>
                </a:lnTo>
                <a:lnTo>
                  <a:pt x="75153" y="119838"/>
                </a:lnTo>
                <a:lnTo>
                  <a:pt x="119795" y="119838"/>
                </a:lnTo>
                <a:lnTo>
                  <a:pt x="119795" y="12469"/>
                </a:lnTo>
                <a:lnTo>
                  <a:pt x="98088" y="12469"/>
                </a:lnTo>
                <a:close/>
                <a:moveTo>
                  <a:pt x="52013" y="90040"/>
                </a:moveTo>
                <a:lnTo>
                  <a:pt x="37474" y="90040"/>
                </a:lnTo>
                <a:lnTo>
                  <a:pt x="37474" y="77570"/>
                </a:lnTo>
                <a:lnTo>
                  <a:pt x="52013" y="77570"/>
                </a:lnTo>
                <a:lnTo>
                  <a:pt x="52013" y="90040"/>
                </a:lnTo>
                <a:close/>
                <a:moveTo>
                  <a:pt x="52013" y="66072"/>
                </a:moveTo>
                <a:lnTo>
                  <a:pt x="37474" y="66072"/>
                </a:lnTo>
                <a:lnTo>
                  <a:pt x="37474" y="53603"/>
                </a:lnTo>
                <a:lnTo>
                  <a:pt x="52013" y="53603"/>
                </a:lnTo>
                <a:lnTo>
                  <a:pt x="52013" y="66072"/>
                </a:lnTo>
                <a:close/>
                <a:moveTo>
                  <a:pt x="52013" y="42105"/>
                </a:moveTo>
                <a:lnTo>
                  <a:pt x="37474" y="42105"/>
                </a:lnTo>
                <a:lnTo>
                  <a:pt x="37474" y="29635"/>
                </a:lnTo>
                <a:lnTo>
                  <a:pt x="52013" y="29635"/>
                </a:lnTo>
                <a:lnTo>
                  <a:pt x="52013" y="42105"/>
                </a:lnTo>
                <a:close/>
                <a:moveTo>
                  <a:pt x="82320" y="90040"/>
                </a:moveTo>
                <a:lnTo>
                  <a:pt x="67781" y="90040"/>
                </a:lnTo>
                <a:lnTo>
                  <a:pt x="67781" y="77570"/>
                </a:lnTo>
                <a:lnTo>
                  <a:pt x="82320" y="77570"/>
                </a:lnTo>
                <a:lnTo>
                  <a:pt x="82320" y="90040"/>
                </a:lnTo>
                <a:close/>
                <a:moveTo>
                  <a:pt x="82320" y="66072"/>
                </a:moveTo>
                <a:lnTo>
                  <a:pt x="67781" y="66072"/>
                </a:lnTo>
                <a:lnTo>
                  <a:pt x="67781" y="53603"/>
                </a:lnTo>
                <a:lnTo>
                  <a:pt x="82320" y="53603"/>
                </a:lnTo>
                <a:lnTo>
                  <a:pt x="82320" y="66072"/>
                </a:lnTo>
                <a:close/>
                <a:moveTo>
                  <a:pt x="82320" y="42105"/>
                </a:moveTo>
                <a:lnTo>
                  <a:pt x="67781" y="42105"/>
                </a:lnTo>
                <a:lnTo>
                  <a:pt x="67781" y="29635"/>
                </a:lnTo>
                <a:lnTo>
                  <a:pt x="82320" y="29635"/>
                </a:lnTo>
                <a:lnTo>
                  <a:pt x="82320" y="4210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68"/>
          <p:cNvSpPr/>
          <p:nvPr/>
        </p:nvSpPr>
        <p:spPr>
          <a:xfrm>
            <a:off x="4645176" y="3548256"/>
            <a:ext cx="178500" cy="178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909"/>
                </a:moveTo>
                <a:lnTo>
                  <a:pt x="59909" y="59909"/>
                </a:lnTo>
                <a:lnTo>
                  <a:pt x="59909" y="119819"/>
                </a:lnTo>
                <a:lnTo>
                  <a:pt x="66244" y="119819"/>
                </a:lnTo>
                <a:lnTo>
                  <a:pt x="119819" y="0"/>
                </a:lnTo>
                <a:lnTo>
                  <a:pt x="0" y="53574"/>
                </a:lnTo>
                <a:lnTo>
                  <a:pt x="0" y="59909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68"/>
          <p:cNvSpPr/>
          <p:nvPr/>
        </p:nvSpPr>
        <p:spPr>
          <a:xfrm>
            <a:off x="6227312" y="3548256"/>
            <a:ext cx="178500" cy="178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018" y="0"/>
                </a:moveTo>
                <a:lnTo>
                  <a:pt x="114751" y="0"/>
                </a:lnTo>
                <a:lnTo>
                  <a:pt x="79095" y="13936"/>
                </a:lnTo>
                <a:lnTo>
                  <a:pt x="39457" y="0"/>
                </a:lnTo>
                <a:lnTo>
                  <a:pt x="2533" y="12669"/>
                </a:lnTo>
                <a:cubicBezTo>
                  <a:pt x="1266" y="13936"/>
                  <a:pt x="0" y="13936"/>
                  <a:pt x="0" y="16470"/>
                </a:cubicBezTo>
                <a:lnTo>
                  <a:pt x="0" y="117285"/>
                </a:lnTo>
                <a:cubicBezTo>
                  <a:pt x="0" y="118552"/>
                  <a:pt x="1266" y="119819"/>
                  <a:pt x="2533" y="119819"/>
                </a:cubicBezTo>
                <a:lnTo>
                  <a:pt x="3800" y="119819"/>
                </a:lnTo>
                <a:lnTo>
                  <a:pt x="39457" y="105882"/>
                </a:lnTo>
                <a:lnTo>
                  <a:pt x="79095" y="119819"/>
                </a:lnTo>
                <a:lnTo>
                  <a:pt x="117285" y="108416"/>
                </a:lnTo>
                <a:cubicBezTo>
                  <a:pt x="118552" y="107149"/>
                  <a:pt x="119819" y="105882"/>
                  <a:pt x="119819" y="104615"/>
                </a:cubicBezTo>
                <a:lnTo>
                  <a:pt x="119819" y="3800"/>
                </a:lnTo>
                <a:cubicBezTo>
                  <a:pt x="119819" y="1266"/>
                  <a:pt x="118552" y="0"/>
                  <a:pt x="116018" y="0"/>
                </a:cubicBezTo>
                <a:close/>
                <a:moveTo>
                  <a:pt x="79095" y="107149"/>
                </a:moveTo>
                <a:lnTo>
                  <a:pt x="39457" y="93031"/>
                </a:lnTo>
                <a:lnTo>
                  <a:pt x="39457" y="13936"/>
                </a:lnTo>
                <a:lnTo>
                  <a:pt x="79095" y="28054"/>
                </a:lnTo>
                <a:lnTo>
                  <a:pt x="79095" y="1071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68"/>
          <p:cNvSpPr/>
          <p:nvPr/>
        </p:nvSpPr>
        <p:spPr>
          <a:xfrm>
            <a:off x="7848731" y="3529205"/>
            <a:ext cx="179700" cy="209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987" y="0"/>
                </a:moveTo>
                <a:lnTo>
                  <a:pt x="14096" y="0"/>
                </a:lnTo>
                <a:cubicBezTo>
                  <a:pt x="6506" y="0"/>
                  <a:pt x="0" y="5559"/>
                  <a:pt x="0" y="10965"/>
                </a:cubicBezTo>
                <a:lnTo>
                  <a:pt x="0" y="91428"/>
                </a:lnTo>
                <a:cubicBezTo>
                  <a:pt x="0" y="96988"/>
                  <a:pt x="6506" y="102393"/>
                  <a:pt x="14096" y="102393"/>
                </a:cubicBezTo>
                <a:lnTo>
                  <a:pt x="39578" y="102393"/>
                </a:lnTo>
                <a:lnTo>
                  <a:pt x="59999" y="119845"/>
                </a:lnTo>
                <a:lnTo>
                  <a:pt x="80240" y="102393"/>
                </a:lnTo>
                <a:lnTo>
                  <a:pt x="106987" y="102393"/>
                </a:lnTo>
                <a:cubicBezTo>
                  <a:pt x="114759" y="102393"/>
                  <a:pt x="119819" y="96988"/>
                  <a:pt x="119819" y="91428"/>
                </a:cubicBezTo>
                <a:lnTo>
                  <a:pt x="119819" y="10965"/>
                </a:lnTo>
                <a:cubicBezTo>
                  <a:pt x="119819" y="5559"/>
                  <a:pt x="114759" y="0"/>
                  <a:pt x="106987" y="0"/>
                </a:cubicBezTo>
                <a:close/>
                <a:moveTo>
                  <a:pt x="59999" y="18532"/>
                </a:moveTo>
                <a:cubicBezTo>
                  <a:pt x="70120" y="18532"/>
                  <a:pt x="77710" y="25019"/>
                  <a:pt x="77710" y="33822"/>
                </a:cubicBezTo>
                <a:cubicBezTo>
                  <a:pt x="77710" y="42471"/>
                  <a:pt x="70120" y="48957"/>
                  <a:pt x="59999" y="48957"/>
                </a:cubicBezTo>
                <a:cubicBezTo>
                  <a:pt x="49698" y="48957"/>
                  <a:pt x="42108" y="42471"/>
                  <a:pt x="42108" y="33822"/>
                </a:cubicBezTo>
                <a:cubicBezTo>
                  <a:pt x="42108" y="25019"/>
                  <a:pt x="49698" y="18532"/>
                  <a:pt x="59999" y="18532"/>
                </a:cubicBezTo>
                <a:close/>
                <a:moveTo>
                  <a:pt x="100662" y="79536"/>
                </a:moveTo>
                <a:lnTo>
                  <a:pt x="20421" y="79536"/>
                </a:lnTo>
                <a:lnTo>
                  <a:pt x="20421" y="74131"/>
                </a:lnTo>
                <a:cubicBezTo>
                  <a:pt x="20421" y="63166"/>
                  <a:pt x="46626" y="56679"/>
                  <a:pt x="59999" y="56679"/>
                </a:cubicBezTo>
                <a:cubicBezTo>
                  <a:pt x="73373" y="56679"/>
                  <a:pt x="100662" y="63166"/>
                  <a:pt x="100662" y="74131"/>
                </a:cubicBezTo>
                <a:lnTo>
                  <a:pt x="100662" y="795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68"/>
          <p:cNvSpPr/>
          <p:nvPr/>
        </p:nvSpPr>
        <p:spPr>
          <a:xfrm>
            <a:off x="1449955" y="4532902"/>
            <a:ext cx="140400" cy="20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27586" y="0"/>
                  <a:pt x="0" y="18299"/>
                  <a:pt x="0" y="42267"/>
                </a:cubicBezTo>
                <a:cubicBezTo>
                  <a:pt x="0" y="73036"/>
                  <a:pt x="60000" y="119838"/>
                  <a:pt x="60000" y="119838"/>
                </a:cubicBezTo>
                <a:cubicBezTo>
                  <a:pt x="60000" y="119838"/>
                  <a:pt x="119770" y="73036"/>
                  <a:pt x="119770" y="42267"/>
                </a:cubicBezTo>
                <a:cubicBezTo>
                  <a:pt x="119770" y="18299"/>
                  <a:pt x="92413" y="0"/>
                  <a:pt x="60000" y="0"/>
                </a:cubicBezTo>
                <a:close/>
                <a:moveTo>
                  <a:pt x="60000" y="57165"/>
                </a:moveTo>
                <a:cubicBezTo>
                  <a:pt x="48505" y="57165"/>
                  <a:pt x="38850" y="50850"/>
                  <a:pt x="38850" y="42267"/>
                </a:cubicBezTo>
                <a:cubicBezTo>
                  <a:pt x="38850" y="33684"/>
                  <a:pt x="48505" y="27530"/>
                  <a:pt x="60000" y="27530"/>
                </a:cubicBezTo>
                <a:cubicBezTo>
                  <a:pt x="71264" y="27530"/>
                  <a:pt x="80919" y="33684"/>
                  <a:pt x="80919" y="42267"/>
                </a:cubicBezTo>
                <a:cubicBezTo>
                  <a:pt x="80919" y="50850"/>
                  <a:pt x="71264" y="57165"/>
                  <a:pt x="60000" y="571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68"/>
          <p:cNvSpPr/>
          <p:nvPr/>
        </p:nvSpPr>
        <p:spPr>
          <a:xfrm>
            <a:off x="3003518" y="4532902"/>
            <a:ext cx="200100" cy="20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271" y="0"/>
                </a:moveTo>
                <a:cubicBezTo>
                  <a:pt x="27368" y="0"/>
                  <a:pt x="0" y="26882"/>
                  <a:pt x="0" y="59433"/>
                </a:cubicBezTo>
                <a:cubicBezTo>
                  <a:pt x="0" y="91983"/>
                  <a:pt x="26720" y="119838"/>
                  <a:pt x="59271" y="119838"/>
                </a:cubicBezTo>
                <a:cubicBezTo>
                  <a:pt x="91821" y="119838"/>
                  <a:pt x="119838" y="91983"/>
                  <a:pt x="119838" y="59433"/>
                </a:cubicBezTo>
                <a:cubicBezTo>
                  <a:pt x="119838" y="26882"/>
                  <a:pt x="92307" y="0"/>
                  <a:pt x="59271" y="0"/>
                </a:cubicBezTo>
                <a:close/>
                <a:moveTo>
                  <a:pt x="75303" y="47935"/>
                </a:moveTo>
                <a:lnTo>
                  <a:pt x="50202" y="73036"/>
                </a:lnTo>
                <a:lnTo>
                  <a:pt x="36437" y="59433"/>
                </a:lnTo>
                <a:lnTo>
                  <a:pt x="15870" y="80000"/>
                </a:lnTo>
                <a:cubicBezTo>
                  <a:pt x="13603" y="73036"/>
                  <a:pt x="12469" y="67368"/>
                  <a:pt x="12469" y="59433"/>
                </a:cubicBezTo>
                <a:cubicBezTo>
                  <a:pt x="12469" y="33198"/>
                  <a:pt x="33036" y="12631"/>
                  <a:pt x="59271" y="12631"/>
                </a:cubicBezTo>
                <a:cubicBezTo>
                  <a:pt x="85506" y="12631"/>
                  <a:pt x="107206" y="33198"/>
                  <a:pt x="107206" y="59433"/>
                </a:cubicBezTo>
                <a:cubicBezTo>
                  <a:pt x="107206" y="66234"/>
                  <a:pt x="106072" y="71902"/>
                  <a:pt x="103805" y="77732"/>
                </a:cubicBezTo>
                <a:lnTo>
                  <a:pt x="75303" y="4793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68"/>
          <p:cNvSpPr/>
          <p:nvPr/>
        </p:nvSpPr>
        <p:spPr>
          <a:xfrm>
            <a:off x="4626129" y="4573384"/>
            <a:ext cx="219000" cy="12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0788" y="0"/>
                </a:moveTo>
                <a:lnTo>
                  <a:pt x="49950" y="49617"/>
                </a:lnTo>
                <a:lnTo>
                  <a:pt x="65615" y="87640"/>
                </a:lnTo>
                <a:lnTo>
                  <a:pt x="57339" y="98966"/>
                </a:lnTo>
                <a:cubicBezTo>
                  <a:pt x="47881" y="77932"/>
                  <a:pt x="32364" y="39910"/>
                  <a:pt x="32364" y="39910"/>
                </a:cubicBezTo>
                <a:lnTo>
                  <a:pt x="0" y="119730"/>
                </a:lnTo>
                <a:lnTo>
                  <a:pt x="119852" y="119730"/>
                </a:lnTo>
                <a:lnTo>
                  <a:pt x="70788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68"/>
          <p:cNvSpPr/>
          <p:nvPr/>
        </p:nvSpPr>
        <p:spPr>
          <a:xfrm>
            <a:off x="6236835" y="4543618"/>
            <a:ext cx="159600" cy="178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97" y="47058"/>
                </a:moveTo>
                <a:lnTo>
                  <a:pt x="96930" y="47058"/>
                </a:lnTo>
                <a:lnTo>
                  <a:pt x="96930" y="39457"/>
                </a:lnTo>
                <a:cubicBezTo>
                  <a:pt x="109881" y="36923"/>
                  <a:pt x="119797" y="26787"/>
                  <a:pt x="119797" y="13936"/>
                </a:cubicBezTo>
                <a:lnTo>
                  <a:pt x="96930" y="13936"/>
                </a:lnTo>
                <a:lnTo>
                  <a:pt x="96930" y="7601"/>
                </a:lnTo>
                <a:cubicBezTo>
                  <a:pt x="96930" y="2533"/>
                  <a:pt x="94097" y="0"/>
                  <a:pt x="89848" y="0"/>
                </a:cubicBezTo>
                <a:lnTo>
                  <a:pt x="29949" y="0"/>
                </a:lnTo>
                <a:cubicBezTo>
                  <a:pt x="25699" y="0"/>
                  <a:pt x="22866" y="2533"/>
                  <a:pt x="22866" y="7601"/>
                </a:cubicBezTo>
                <a:lnTo>
                  <a:pt x="22866" y="13936"/>
                </a:lnTo>
                <a:lnTo>
                  <a:pt x="0" y="13936"/>
                </a:lnTo>
                <a:cubicBezTo>
                  <a:pt x="0" y="26787"/>
                  <a:pt x="10118" y="36923"/>
                  <a:pt x="22866" y="39457"/>
                </a:cubicBezTo>
                <a:lnTo>
                  <a:pt x="22866" y="47058"/>
                </a:lnTo>
                <a:lnTo>
                  <a:pt x="0" y="47058"/>
                </a:lnTo>
                <a:cubicBezTo>
                  <a:pt x="0" y="59909"/>
                  <a:pt x="10118" y="70045"/>
                  <a:pt x="22866" y="72579"/>
                </a:cubicBezTo>
                <a:lnTo>
                  <a:pt x="22866" y="80361"/>
                </a:lnTo>
                <a:lnTo>
                  <a:pt x="0" y="80361"/>
                </a:lnTo>
                <a:cubicBezTo>
                  <a:pt x="0" y="93031"/>
                  <a:pt x="10118" y="103348"/>
                  <a:pt x="22866" y="105882"/>
                </a:cubicBezTo>
                <a:lnTo>
                  <a:pt x="22866" y="113484"/>
                </a:lnTo>
                <a:cubicBezTo>
                  <a:pt x="22866" y="117285"/>
                  <a:pt x="25699" y="119819"/>
                  <a:pt x="29949" y="119819"/>
                </a:cubicBezTo>
                <a:lnTo>
                  <a:pt x="89848" y="119819"/>
                </a:lnTo>
                <a:cubicBezTo>
                  <a:pt x="94097" y="119819"/>
                  <a:pt x="96930" y="117285"/>
                  <a:pt x="96930" y="113484"/>
                </a:cubicBezTo>
                <a:lnTo>
                  <a:pt x="96930" y="105882"/>
                </a:lnTo>
                <a:cubicBezTo>
                  <a:pt x="109881" y="103348"/>
                  <a:pt x="119797" y="93031"/>
                  <a:pt x="119797" y="80361"/>
                </a:cubicBezTo>
                <a:lnTo>
                  <a:pt x="96930" y="80361"/>
                </a:lnTo>
                <a:lnTo>
                  <a:pt x="96930" y="72579"/>
                </a:lnTo>
                <a:cubicBezTo>
                  <a:pt x="109881" y="70045"/>
                  <a:pt x="119797" y="59909"/>
                  <a:pt x="119797" y="47058"/>
                </a:cubicBezTo>
                <a:close/>
                <a:moveTo>
                  <a:pt x="59898" y="107149"/>
                </a:moveTo>
                <a:cubicBezTo>
                  <a:pt x="51399" y="107149"/>
                  <a:pt x="44317" y="101357"/>
                  <a:pt x="44317" y="94298"/>
                </a:cubicBezTo>
                <a:cubicBezTo>
                  <a:pt x="44317" y="87239"/>
                  <a:pt x="52006" y="80361"/>
                  <a:pt x="59898" y="80361"/>
                </a:cubicBezTo>
                <a:cubicBezTo>
                  <a:pt x="67790" y="80361"/>
                  <a:pt x="74266" y="87239"/>
                  <a:pt x="74266" y="94298"/>
                </a:cubicBezTo>
                <a:cubicBezTo>
                  <a:pt x="74266" y="101357"/>
                  <a:pt x="66981" y="107149"/>
                  <a:pt x="59898" y="107149"/>
                </a:cubicBezTo>
                <a:close/>
                <a:moveTo>
                  <a:pt x="59898" y="73846"/>
                </a:moveTo>
                <a:cubicBezTo>
                  <a:pt x="51399" y="73846"/>
                  <a:pt x="44317" y="66968"/>
                  <a:pt x="44317" y="59909"/>
                </a:cubicBezTo>
                <a:cubicBezTo>
                  <a:pt x="44317" y="52850"/>
                  <a:pt x="52006" y="47058"/>
                  <a:pt x="59898" y="47058"/>
                </a:cubicBezTo>
                <a:cubicBezTo>
                  <a:pt x="67790" y="47058"/>
                  <a:pt x="74266" y="52850"/>
                  <a:pt x="74266" y="59909"/>
                </a:cubicBezTo>
                <a:cubicBezTo>
                  <a:pt x="74266" y="66968"/>
                  <a:pt x="66981" y="73846"/>
                  <a:pt x="59898" y="73846"/>
                </a:cubicBezTo>
                <a:close/>
                <a:moveTo>
                  <a:pt x="59898" y="40723"/>
                </a:moveTo>
                <a:cubicBezTo>
                  <a:pt x="51399" y="40723"/>
                  <a:pt x="44317" y="33665"/>
                  <a:pt x="44317" y="26787"/>
                </a:cubicBezTo>
                <a:cubicBezTo>
                  <a:pt x="44317" y="19728"/>
                  <a:pt x="52006" y="13936"/>
                  <a:pt x="59898" y="13936"/>
                </a:cubicBezTo>
                <a:cubicBezTo>
                  <a:pt x="67790" y="13936"/>
                  <a:pt x="74266" y="19728"/>
                  <a:pt x="74266" y="26787"/>
                </a:cubicBezTo>
                <a:cubicBezTo>
                  <a:pt x="74266" y="33665"/>
                  <a:pt x="66981" y="40723"/>
                  <a:pt x="59898" y="407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68"/>
          <p:cNvSpPr txBox="1"/>
          <p:nvPr/>
        </p:nvSpPr>
        <p:spPr>
          <a:xfrm>
            <a:off x="533504" y="534765"/>
            <a:ext cx="264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Maps- Material Design 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9"/>
          <p:cNvSpPr/>
          <p:nvPr/>
        </p:nvSpPr>
        <p:spPr>
          <a:xfrm>
            <a:off x="1548441" y="1540438"/>
            <a:ext cx="128100" cy="19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81553"/>
                </a:moveTo>
                <a:cubicBezTo>
                  <a:pt x="0" y="102757"/>
                  <a:pt x="25508" y="119766"/>
                  <a:pt x="58922" y="119766"/>
                </a:cubicBezTo>
                <a:cubicBezTo>
                  <a:pt x="92694" y="119766"/>
                  <a:pt x="119640" y="102757"/>
                  <a:pt x="119640" y="81553"/>
                </a:cubicBezTo>
                <a:lnTo>
                  <a:pt x="119640" y="59417"/>
                </a:lnTo>
                <a:lnTo>
                  <a:pt x="0" y="59417"/>
                </a:lnTo>
                <a:lnTo>
                  <a:pt x="0" y="81553"/>
                </a:lnTo>
                <a:close/>
                <a:moveTo>
                  <a:pt x="95209" y="16776"/>
                </a:moveTo>
                <a:lnTo>
                  <a:pt x="113173" y="5126"/>
                </a:lnTo>
                <a:lnTo>
                  <a:pt x="106347" y="932"/>
                </a:lnTo>
                <a:lnTo>
                  <a:pt x="86946" y="13747"/>
                </a:lnTo>
                <a:cubicBezTo>
                  <a:pt x="78682" y="10485"/>
                  <a:pt x="67904" y="9553"/>
                  <a:pt x="58922" y="9553"/>
                </a:cubicBezTo>
                <a:cubicBezTo>
                  <a:pt x="49940" y="9553"/>
                  <a:pt x="40958" y="10485"/>
                  <a:pt x="32694" y="12582"/>
                </a:cubicBezTo>
                <a:lnTo>
                  <a:pt x="13293" y="0"/>
                </a:lnTo>
                <a:lnTo>
                  <a:pt x="6826" y="5126"/>
                </a:lnTo>
                <a:lnTo>
                  <a:pt x="24790" y="16776"/>
                </a:lnTo>
                <a:cubicBezTo>
                  <a:pt x="10059" y="23300"/>
                  <a:pt x="0" y="34951"/>
                  <a:pt x="0" y="47766"/>
                </a:cubicBezTo>
                <a:lnTo>
                  <a:pt x="0" y="54058"/>
                </a:lnTo>
                <a:lnTo>
                  <a:pt x="119640" y="54058"/>
                </a:lnTo>
                <a:lnTo>
                  <a:pt x="119640" y="47766"/>
                </a:lnTo>
                <a:cubicBezTo>
                  <a:pt x="119640" y="34951"/>
                  <a:pt x="109940" y="23300"/>
                  <a:pt x="95209" y="16776"/>
                </a:cubicBezTo>
                <a:close/>
                <a:moveTo>
                  <a:pt x="34491" y="42407"/>
                </a:moveTo>
                <a:cubicBezTo>
                  <a:pt x="29461" y="42407"/>
                  <a:pt x="24790" y="40310"/>
                  <a:pt x="24790" y="37048"/>
                </a:cubicBezTo>
                <a:cubicBezTo>
                  <a:pt x="24790" y="33786"/>
                  <a:pt x="29461" y="31689"/>
                  <a:pt x="34491" y="31689"/>
                </a:cubicBezTo>
                <a:cubicBezTo>
                  <a:pt x="39520" y="31689"/>
                  <a:pt x="42754" y="33786"/>
                  <a:pt x="42754" y="37048"/>
                </a:cubicBezTo>
                <a:cubicBezTo>
                  <a:pt x="42754" y="40310"/>
                  <a:pt x="39520" y="42407"/>
                  <a:pt x="34491" y="42407"/>
                </a:cubicBezTo>
                <a:close/>
                <a:moveTo>
                  <a:pt x="85149" y="42407"/>
                </a:moveTo>
                <a:cubicBezTo>
                  <a:pt x="80479" y="42407"/>
                  <a:pt x="76886" y="40310"/>
                  <a:pt x="76886" y="37048"/>
                </a:cubicBezTo>
                <a:cubicBezTo>
                  <a:pt x="76886" y="33786"/>
                  <a:pt x="80479" y="31689"/>
                  <a:pt x="85149" y="31689"/>
                </a:cubicBezTo>
                <a:cubicBezTo>
                  <a:pt x="90179" y="31689"/>
                  <a:pt x="93413" y="33786"/>
                  <a:pt x="93413" y="37048"/>
                </a:cubicBezTo>
                <a:cubicBezTo>
                  <a:pt x="93413" y="40310"/>
                  <a:pt x="90179" y="42407"/>
                  <a:pt x="85149" y="4240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69"/>
          <p:cNvSpPr/>
          <p:nvPr/>
        </p:nvSpPr>
        <p:spPr>
          <a:xfrm>
            <a:off x="3077282" y="1547182"/>
            <a:ext cx="116400" cy="18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607" y="33347"/>
                </a:moveTo>
                <a:lnTo>
                  <a:pt x="65882" y="0"/>
                </a:lnTo>
                <a:lnTo>
                  <a:pt x="56862" y="0"/>
                </a:lnTo>
                <a:lnTo>
                  <a:pt x="56862" y="44715"/>
                </a:lnTo>
                <a:lnTo>
                  <a:pt x="14117" y="17178"/>
                </a:lnTo>
                <a:lnTo>
                  <a:pt x="0" y="26526"/>
                </a:lnTo>
                <a:lnTo>
                  <a:pt x="53333" y="59873"/>
                </a:lnTo>
                <a:lnTo>
                  <a:pt x="0" y="93221"/>
                </a:lnTo>
                <a:lnTo>
                  <a:pt x="14117" y="101305"/>
                </a:lnTo>
                <a:lnTo>
                  <a:pt x="56862" y="73515"/>
                </a:lnTo>
                <a:lnTo>
                  <a:pt x="56862" y="119747"/>
                </a:lnTo>
                <a:lnTo>
                  <a:pt x="65882" y="119747"/>
                </a:lnTo>
                <a:lnTo>
                  <a:pt x="119607" y="85136"/>
                </a:lnTo>
                <a:lnTo>
                  <a:pt x="78431" y="59873"/>
                </a:lnTo>
                <a:lnTo>
                  <a:pt x="119607" y="33347"/>
                </a:lnTo>
                <a:close/>
                <a:moveTo>
                  <a:pt x="74901" y="21726"/>
                </a:moveTo>
                <a:lnTo>
                  <a:pt x="92549" y="33347"/>
                </a:lnTo>
                <a:lnTo>
                  <a:pt x="74901" y="44715"/>
                </a:lnTo>
                <a:lnTo>
                  <a:pt x="74901" y="21726"/>
                </a:lnTo>
                <a:close/>
                <a:moveTo>
                  <a:pt x="92549" y="85136"/>
                </a:moveTo>
                <a:lnTo>
                  <a:pt x="74901" y="96505"/>
                </a:lnTo>
                <a:lnTo>
                  <a:pt x="74901" y="73515"/>
                </a:lnTo>
                <a:lnTo>
                  <a:pt x="92549" y="851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69"/>
          <p:cNvSpPr/>
          <p:nvPr/>
        </p:nvSpPr>
        <p:spPr>
          <a:xfrm>
            <a:off x="4535330" y="1547182"/>
            <a:ext cx="163500" cy="18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244" y="59873"/>
                </a:moveTo>
                <a:lnTo>
                  <a:pt x="90629" y="73515"/>
                </a:lnTo>
                <a:cubicBezTo>
                  <a:pt x="91748" y="68968"/>
                  <a:pt x="93146" y="64421"/>
                  <a:pt x="93146" y="59873"/>
                </a:cubicBezTo>
                <a:cubicBezTo>
                  <a:pt x="93146" y="55073"/>
                  <a:pt x="91748" y="50526"/>
                  <a:pt x="90629" y="45978"/>
                </a:cubicBezTo>
                <a:lnTo>
                  <a:pt x="75244" y="59873"/>
                </a:lnTo>
                <a:close/>
                <a:moveTo>
                  <a:pt x="109650" y="27536"/>
                </a:moveTo>
                <a:lnTo>
                  <a:pt x="102097" y="35621"/>
                </a:lnTo>
                <a:cubicBezTo>
                  <a:pt x="105734" y="42442"/>
                  <a:pt x="108251" y="51789"/>
                  <a:pt x="108251" y="59873"/>
                </a:cubicBezTo>
                <a:cubicBezTo>
                  <a:pt x="108251" y="67957"/>
                  <a:pt x="105734" y="77052"/>
                  <a:pt x="102097" y="83873"/>
                </a:cubicBezTo>
                <a:lnTo>
                  <a:pt x="109650" y="90947"/>
                </a:lnTo>
                <a:cubicBezTo>
                  <a:pt x="117202" y="81600"/>
                  <a:pt x="119720" y="70231"/>
                  <a:pt x="119720" y="58610"/>
                </a:cubicBezTo>
                <a:cubicBezTo>
                  <a:pt x="119720" y="47242"/>
                  <a:pt x="117202" y="36884"/>
                  <a:pt x="109650" y="27536"/>
                </a:cubicBezTo>
                <a:close/>
                <a:moveTo>
                  <a:pt x="85314" y="33347"/>
                </a:moveTo>
                <a:lnTo>
                  <a:pt x="47272" y="0"/>
                </a:lnTo>
                <a:lnTo>
                  <a:pt x="40839" y="0"/>
                </a:lnTo>
                <a:lnTo>
                  <a:pt x="40839" y="44715"/>
                </a:lnTo>
                <a:lnTo>
                  <a:pt x="8951" y="17178"/>
                </a:lnTo>
                <a:lnTo>
                  <a:pt x="0" y="26526"/>
                </a:lnTo>
                <a:lnTo>
                  <a:pt x="36923" y="59873"/>
                </a:lnTo>
                <a:lnTo>
                  <a:pt x="0" y="93221"/>
                </a:lnTo>
                <a:lnTo>
                  <a:pt x="8951" y="101305"/>
                </a:lnTo>
                <a:lnTo>
                  <a:pt x="40839" y="73515"/>
                </a:lnTo>
                <a:lnTo>
                  <a:pt x="40839" y="119747"/>
                </a:lnTo>
                <a:lnTo>
                  <a:pt x="47272" y="119747"/>
                </a:lnTo>
                <a:lnTo>
                  <a:pt x="85314" y="85136"/>
                </a:lnTo>
                <a:lnTo>
                  <a:pt x="56223" y="59873"/>
                </a:lnTo>
                <a:lnTo>
                  <a:pt x="85314" y="33347"/>
                </a:lnTo>
                <a:close/>
                <a:moveTo>
                  <a:pt x="53426" y="21726"/>
                </a:moveTo>
                <a:lnTo>
                  <a:pt x="66293" y="33347"/>
                </a:lnTo>
                <a:lnTo>
                  <a:pt x="53426" y="44715"/>
                </a:lnTo>
                <a:lnTo>
                  <a:pt x="53426" y="21726"/>
                </a:lnTo>
                <a:close/>
                <a:moveTo>
                  <a:pt x="66293" y="85136"/>
                </a:moveTo>
                <a:lnTo>
                  <a:pt x="53426" y="96505"/>
                </a:lnTo>
                <a:lnTo>
                  <a:pt x="53426" y="73515"/>
                </a:lnTo>
                <a:lnTo>
                  <a:pt x="66293" y="851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69"/>
          <p:cNvSpPr/>
          <p:nvPr/>
        </p:nvSpPr>
        <p:spPr>
          <a:xfrm>
            <a:off x="6038889" y="1547182"/>
            <a:ext cx="163500" cy="18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853" y="59873"/>
                </a:moveTo>
                <a:lnTo>
                  <a:pt x="13986" y="47242"/>
                </a:lnTo>
                <a:lnTo>
                  <a:pt x="0" y="59873"/>
                </a:lnTo>
                <a:lnTo>
                  <a:pt x="13986" y="71242"/>
                </a:lnTo>
                <a:lnTo>
                  <a:pt x="26853" y="59873"/>
                </a:lnTo>
                <a:close/>
                <a:moveTo>
                  <a:pt x="98181" y="33347"/>
                </a:moveTo>
                <a:lnTo>
                  <a:pt x="59860" y="0"/>
                </a:lnTo>
                <a:lnTo>
                  <a:pt x="53426" y="0"/>
                </a:lnTo>
                <a:lnTo>
                  <a:pt x="53426" y="44715"/>
                </a:lnTo>
                <a:lnTo>
                  <a:pt x="22937" y="17178"/>
                </a:lnTo>
                <a:lnTo>
                  <a:pt x="13986" y="26526"/>
                </a:lnTo>
                <a:lnTo>
                  <a:pt x="50909" y="59873"/>
                </a:lnTo>
                <a:lnTo>
                  <a:pt x="13986" y="93221"/>
                </a:lnTo>
                <a:lnTo>
                  <a:pt x="22937" y="101305"/>
                </a:lnTo>
                <a:lnTo>
                  <a:pt x="53426" y="73515"/>
                </a:lnTo>
                <a:lnTo>
                  <a:pt x="53426" y="119747"/>
                </a:lnTo>
                <a:lnTo>
                  <a:pt x="59860" y="119747"/>
                </a:lnTo>
                <a:lnTo>
                  <a:pt x="98181" y="85136"/>
                </a:lnTo>
                <a:lnTo>
                  <a:pt x="68811" y="59873"/>
                </a:lnTo>
                <a:lnTo>
                  <a:pt x="98181" y="33347"/>
                </a:lnTo>
                <a:close/>
                <a:moveTo>
                  <a:pt x="66293" y="21726"/>
                </a:moveTo>
                <a:lnTo>
                  <a:pt x="78881" y="33347"/>
                </a:lnTo>
                <a:lnTo>
                  <a:pt x="66293" y="44715"/>
                </a:lnTo>
                <a:lnTo>
                  <a:pt x="66293" y="21726"/>
                </a:lnTo>
                <a:close/>
                <a:moveTo>
                  <a:pt x="78881" y="85136"/>
                </a:moveTo>
                <a:lnTo>
                  <a:pt x="66293" y="96505"/>
                </a:lnTo>
                <a:lnTo>
                  <a:pt x="66293" y="73515"/>
                </a:lnTo>
                <a:lnTo>
                  <a:pt x="78881" y="85136"/>
                </a:lnTo>
                <a:close/>
                <a:moveTo>
                  <a:pt x="107132" y="47242"/>
                </a:moveTo>
                <a:lnTo>
                  <a:pt x="93146" y="59873"/>
                </a:lnTo>
                <a:lnTo>
                  <a:pt x="107132" y="71242"/>
                </a:lnTo>
                <a:lnTo>
                  <a:pt x="119720" y="59873"/>
                </a:lnTo>
                <a:lnTo>
                  <a:pt x="107132" y="472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9"/>
          <p:cNvSpPr/>
          <p:nvPr/>
        </p:nvSpPr>
        <p:spPr>
          <a:xfrm>
            <a:off x="7532333" y="1564041"/>
            <a:ext cx="182100" cy="14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126" y="89687"/>
                </a:moveTo>
                <a:lnTo>
                  <a:pt x="119747" y="89687"/>
                </a:lnTo>
                <a:lnTo>
                  <a:pt x="119747" y="74062"/>
                </a:lnTo>
                <a:lnTo>
                  <a:pt x="108126" y="74062"/>
                </a:lnTo>
                <a:lnTo>
                  <a:pt x="108126" y="89687"/>
                </a:lnTo>
                <a:close/>
                <a:moveTo>
                  <a:pt x="108126" y="22812"/>
                </a:moveTo>
                <a:lnTo>
                  <a:pt x="108126" y="60000"/>
                </a:lnTo>
                <a:lnTo>
                  <a:pt x="119747" y="60000"/>
                </a:lnTo>
                <a:lnTo>
                  <a:pt x="119747" y="22812"/>
                </a:lnTo>
                <a:lnTo>
                  <a:pt x="108126" y="22812"/>
                </a:lnTo>
                <a:close/>
                <a:moveTo>
                  <a:pt x="48505" y="0"/>
                </a:moveTo>
                <a:cubicBezTo>
                  <a:pt x="21978" y="0"/>
                  <a:pt x="0" y="27187"/>
                  <a:pt x="0" y="60000"/>
                </a:cubicBezTo>
                <a:cubicBezTo>
                  <a:pt x="0" y="92500"/>
                  <a:pt x="21978" y="119687"/>
                  <a:pt x="48505" y="119687"/>
                </a:cubicBezTo>
                <a:cubicBezTo>
                  <a:pt x="74778" y="119687"/>
                  <a:pt x="95494" y="92500"/>
                  <a:pt x="95494" y="60000"/>
                </a:cubicBezTo>
                <a:cubicBezTo>
                  <a:pt x="95494" y="27187"/>
                  <a:pt x="74778" y="0"/>
                  <a:pt x="48505" y="0"/>
                </a:cubicBezTo>
                <a:close/>
                <a:moveTo>
                  <a:pt x="48505" y="74062"/>
                </a:moveTo>
                <a:cubicBezTo>
                  <a:pt x="41431" y="74062"/>
                  <a:pt x="35621" y="68437"/>
                  <a:pt x="35621" y="60000"/>
                </a:cubicBezTo>
                <a:cubicBezTo>
                  <a:pt x="35621" y="51250"/>
                  <a:pt x="41936" y="44375"/>
                  <a:pt x="48505" y="44375"/>
                </a:cubicBezTo>
                <a:cubicBezTo>
                  <a:pt x="54821" y="44375"/>
                  <a:pt x="59873" y="51250"/>
                  <a:pt x="59873" y="60000"/>
                </a:cubicBezTo>
                <a:cubicBezTo>
                  <a:pt x="59873" y="68437"/>
                  <a:pt x="54063" y="74062"/>
                  <a:pt x="48505" y="740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69"/>
          <p:cNvSpPr/>
          <p:nvPr/>
        </p:nvSpPr>
        <p:spPr>
          <a:xfrm>
            <a:off x="1521471" y="2358063"/>
            <a:ext cx="183600" cy="18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250" y="0"/>
                </a:moveTo>
                <a:cubicBezTo>
                  <a:pt x="27500" y="0"/>
                  <a:pt x="0" y="26750"/>
                  <a:pt x="0" y="59250"/>
                </a:cubicBezTo>
                <a:cubicBezTo>
                  <a:pt x="0" y="91750"/>
                  <a:pt x="26750" y="119750"/>
                  <a:pt x="59250" y="119750"/>
                </a:cubicBezTo>
                <a:cubicBezTo>
                  <a:pt x="91750" y="119750"/>
                  <a:pt x="119750" y="91750"/>
                  <a:pt x="119750" y="59250"/>
                </a:cubicBezTo>
                <a:cubicBezTo>
                  <a:pt x="119750" y="26750"/>
                  <a:pt x="92250" y="0"/>
                  <a:pt x="59250" y="0"/>
                </a:cubicBezTo>
                <a:close/>
                <a:moveTo>
                  <a:pt x="12750" y="59250"/>
                </a:moveTo>
                <a:cubicBezTo>
                  <a:pt x="12750" y="33250"/>
                  <a:pt x="33250" y="12750"/>
                  <a:pt x="59250" y="12750"/>
                </a:cubicBezTo>
                <a:cubicBezTo>
                  <a:pt x="70750" y="12750"/>
                  <a:pt x="81000" y="16000"/>
                  <a:pt x="89000" y="21750"/>
                </a:cubicBezTo>
                <a:lnTo>
                  <a:pt x="21750" y="89000"/>
                </a:lnTo>
                <a:cubicBezTo>
                  <a:pt x="16000" y="81000"/>
                  <a:pt x="12750" y="70750"/>
                  <a:pt x="12750" y="59250"/>
                </a:cubicBezTo>
                <a:close/>
                <a:moveTo>
                  <a:pt x="59250" y="107250"/>
                </a:moveTo>
                <a:cubicBezTo>
                  <a:pt x="49000" y="107250"/>
                  <a:pt x="38750" y="103750"/>
                  <a:pt x="30750" y="97000"/>
                </a:cubicBezTo>
                <a:lnTo>
                  <a:pt x="97000" y="30750"/>
                </a:lnTo>
                <a:cubicBezTo>
                  <a:pt x="103750" y="38750"/>
                  <a:pt x="107250" y="49000"/>
                  <a:pt x="107250" y="59250"/>
                </a:cubicBezTo>
                <a:cubicBezTo>
                  <a:pt x="107250" y="85500"/>
                  <a:pt x="85500" y="107250"/>
                  <a:pt x="59250" y="1072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69"/>
          <p:cNvSpPr/>
          <p:nvPr/>
        </p:nvSpPr>
        <p:spPr>
          <a:xfrm>
            <a:off x="3052000" y="2376607"/>
            <a:ext cx="165000" cy="14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488" y="6965"/>
                </a:moveTo>
                <a:cubicBezTo>
                  <a:pt x="104372" y="2849"/>
                  <a:pt x="100465" y="0"/>
                  <a:pt x="96558" y="0"/>
                </a:cubicBezTo>
                <a:lnTo>
                  <a:pt x="22883" y="0"/>
                </a:lnTo>
                <a:cubicBezTo>
                  <a:pt x="17860" y="0"/>
                  <a:pt x="15348" y="2849"/>
                  <a:pt x="13953" y="6965"/>
                </a:cubicBezTo>
                <a:lnTo>
                  <a:pt x="0" y="51926"/>
                </a:lnTo>
                <a:lnTo>
                  <a:pt x="0" y="112401"/>
                </a:lnTo>
                <a:cubicBezTo>
                  <a:pt x="0" y="116833"/>
                  <a:pt x="2511" y="119683"/>
                  <a:pt x="6418" y="119683"/>
                </a:cubicBezTo>
                <a:lnTo>
                  <a:pt x="12837" y="119683"/>
                </a:lnTo>
                <a:cubicBezTo>
                  <a:pt x="16465" y="119683"/>
                  <a:pt x="19255" y="116833"/>
                  <a:pt x="19255" y="112401"/>
                </a:cubicBezTo>
                <a:lnTo>
                  <a:pt x="19255" y="105118"/>
                </a:lnTo>
                <a:lnTo>
                  <a:pt x="99348" y="105118"/>
                </a:lnTo>
                <a:lnTo>
                  <a:pt x="99348" y="112401"/>
                </a:lnTo>
                <a:cubicBezTo>
                  <a:pt x="99348" y="116833"/>
                  <a:pt x="101860" y="119683"/>
                  <a:pt x="105488" y="119683"/>
                </a:cubicBezTo>
                <a:lnTo>
                  <a:pt x="113302" y="119683"/>
                </a:lnTo>
                <a:cubicBezTo>
                  <a:pt x="116930" y="119683"/>
                  <a:pt x="119720" y="116833"/>
                  <a:pt x="119720" y="112401"/>
                </a:cubicBezTo>
                <a:lnTo>
                  <a:pt x="119720" y="51926"/>
                </a:lnTo>
                <a:lnTo>
                  <a:pt x="105488" y="6965"/>
                </a:lnTo>
                <a:close/>
                <a:moveTo>
                  <a:pt x="22883" y="82005"/>
                </a:moveTo>
                <a:cubicBezTo>
                  <a:pt x="17860" y="82005"/>
                  <a:pt x="12837" y="76306"/>
                  <a:pt x="12837" y="70606"/>
                </a:cubicBezTo>
                <a:cubicBezTo>
                  <a:pt x="12837" y="64907"/>
                  <a:pt x="17860" y="58891"/>
                  <a:pt x="22883" y="58891"/>
                </a:cubicBezTo>
                <a:cubicBezTo>
                  <a:pt x="27906" y="58891"/>
                  <a:pt x="33209" y="64907"/>
                  <a:pt x="33209" y="70606"/>
                </a:cubicBezTo>
                <a:cubicBezTo>
                  <a:pt x="33209" y="76306"/>
                  <a:pt x="27906" y="82005"/>
                  <a:pt x="22883" y="82005"/>
                </a:cubicBezTo>
                <a:close/>
                <a:moveTo>
                  <a:pt x="96558" y="82005"/>
                </a:moveTo>
                <a:cubicBezTo>
                  <a:pt x="90418" y="82005"/>
                  <a:pt x="86511" y="76306"/>
                  <a:pt x="86511" y="70606"/>
                </a:cubicBezTo>
                <a:cubicBezTo>
                  <a:pt x="86511" y="64907"/>
                  <a:pt x="90976" y="58891"/>
                  <a:pt x="96558" y="58891"/>
                </a:cubicBezTo>
                <a:cubicBezTo>
                  <a:pt x="102418" y="58891"/>
                  <a:pt x="105488" y="64907"/>
                  <a:pt x="105488" y="70606"/>
                </a:cubicBezTo>
                <a:cubicBezTo>
                  <a:pt x="105488" y="76306"/>
                  <a:pt x="101860" y="82005"/>
                  <a:pt x="96558" y="82005"/>
                </a:cubicBezTo>
                <a:close/>
                <a:moveTo>
                  <a:pt x="12837" y="44643"/>
                </a:moveTo>
                <a:lnTo>
                  <a:pt x="22883" y="9815"/>
                </a:lnTo>
                <a:lnTo>
                  <a:pt x="96558" y="9815"/>
                </a:lnTo>
                <a:lnTo>
                  <a:pt x="105488" y="44643"/>
                </a:lnTo>
                <a:lnTo>
                  <a:pt x="12837" y="44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69"/>
          <p:cNvSpPr/>
          <p:nvPr/>
        </p:nvSpPr>
        <p:spPr>
          <a:xfrm>
            <a:off x="4526902" y="2376607"/>
            <a:ext cx="183600" cy="14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250" y="0"/>
                </a:moveTo>
                <a:lnTo>
                  <a:pt x="11500" y="0"/>
                </a:lnTo>
                <a:cubicBezTo>
                  <a:pt x="5750" y="0"/>
                  <a:pt x="0" y="5699"/>
                  <a:pt x="0" y="14248"/>
                </a:cubicBezTo>
                <a:lnTo>
                  <a:pt x="0" y="105118"/>
                </a:lnTo>
                <a:cubicBezTo>
                  <a:pt x="0" y="112401"/>
                  <a:pt x="5750" y="119683"/>
                  <a:pt x="11500" y="119683"/>
                </a:cubicBezTo>
                <a:lnTo>
                  <a:pt x="107250" y="119683"/>
                </a:lnTo>
                <a:cubicBezTo>
                  <a:pt x="114000" y="119683"/>
                  <a:pt x="119750" y="112401"/>
                  <a:pt x="119750" y="105118"/>
                </a:cubicBezTo>
                <a:lnTo>
                  <a:pt x="119750" y="14248"/>
                </a:lnTo>
                <a:cubicBezTo>
                  <a:pt x="119750" y="5699"/>
                  <a:pt x="114000" y="0"/>
                  <a:pt x="107250" y="0"/>
                </a:cubicBezTo>
                <a:close/>
                <a:moveTo>
                  <a:pt x="107250" y="28812"/>
                </a:moveTo>
                <a:lnTo>
                  <a:pt x="59250" y="67757"/>
                </a:lnTo>
                <a:lnTo>
                  <a:pt x="11500" y="28812"/>
                </a:lnTo>
                <a:lnTo>
                  <a:pt x="11500" y="14248"/>
                </a:lnTo>
                <a:lnTo>
                  <a:pt x="59250" y="51926"/>
                </a:lnTo>
                <a:lnTo>
                  <a:pt x="107250" y="14248"/>
                </a:lnTo>
                <a:lnTo>
                  <a:pt x="107250" y="2881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69"/>
          <p:cNvSpPr/>
          <p:nvPr/>
        </p:nvSpPr>
        <p:spPr>
          <a:xfrm>
            <a:off x="6038889" y="2358063"/>
            <a:ext cx="163500" cy="18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146" y="66250"/>
                </a:moveTo>
                <a:lnTo>
                  <a:pt x="59860" y="66250"/>
                </a:lnTo>
                <a:lnTo>
                  <a:pt x="59860" y="95750"/>
                </a:lnTo>
                <a:lnTo>
                  <a:pt x="93146" y="95750"/>
                </a:lnTo>
                <a:lnTo>
                  <a:pt x="93146" y="66250"/>
                </a:lnTo>
                <a:close/>
                <a:moveTo>
                  <a:pt x="86713" y="0"/>
                </a:moveTo>
                <a:lnTo>
                  <a:pt x="86713" y="12750"/>
                </a:lnTo>
                <a:lnTo>
                  <a:pt x="33006" y="12750"/>
                </a:lnTo>
                <a:lnTo>
                  <a:pt x="33006" y="0"/>
                </a:lnTo>
                <a:lnTo>
                  <a:pt x="20419" y="0"/>
                </a:lnTo>
                <a:lnTo>
                  <a:pt x="20419" y="12750"/>
                </a:lnTo>
                <a:lnTo>
                  <a:pt x="13986" y="12750"/>
                </a:lnTo>
                <a:cubicBezTo>
                  <a:pt x="6433" y="12750"/>
                  <a:pt x="0" y="17250"/>
                  <a:pt x="0" y="24000"/>
                </a:cubicBezTo>
                <a:lnTo>
                  <a:pt x="0" y="107250"/>
                </a:lnTo>
                <a:cubicBezTo>
                  <a:pt x="0" y="114000"/>
                  <a:pt x="6433" y="119750"/>
                  <a:pt x="13986" y="119750"/>
                </a:cubicBezTo>
                <a:lnTo>
                  <a:pt x="107132" y="119750"/>
                </a:lnTo>
                <a:cubicBezTo>
                  <a:pt x="114685" y="119750"/>
                  <a:pt x="119720" y="114000"/>
                  <a:pt x="119720" y="107250"/>
                </a:cubicBezTo>
                <a:lnTo>
                  <a:pt x="119720" y="24000"/>
                </a:lnTo>
                <a:cubicBezTo>
                  <a:pt x="119720" y="17250"/>
                  <a:pt x="114685" y="12750"/>
                  <a:pt x="107132" y="12750"/>
                </a:cubicBezTo>
                <a:lnTo>
                  <a:pt x="100699" y="12750"/>
                </a:lnTo>
                <a:lnTo>
                  <a:pt x="100699" y="0"/>
                </a:lnTo>
                <a:lnTo>
                  <a:pt x="86713" y="0"/>
                </a:lnTo>
                <a:close/>
                <a:moveTo>
                  <a:pt x="107132" y="107250"/>
                </a:moveTo>
                <a:lnTo>
                  <a:pt x="13986" y="107250"/>
                </a:lnTo>
                <a:lnTo>
                  <a:pt x="13986" y="42250"/>
                </a:lnTo>
                <a:lnTo>
                  <a:pt x="107132" y="42250"/>
                </a:lnTo>
                <a:lnTo>
                  <a:pt x="107132" y="1072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69"/>
          <p:cNvSpPr/>
          <p:nvPr/>
        </p:nvSpPr>
        <p:spPr>
          <a:xfrm>
            <a:off x="7532333" y="2376607"/>
            <a:ext cx="182100" cy="14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126" y="0"/>
                </a:moveTo>
                <a:lnTo>
                  <a:pt x="11621" y="0"/>
                </a:lnTo>
                <a:cubicBezTo>
                  <a:pt x="4547" y="0"/>
                  <a:pt x="0" y="5699"/>
                  <a:pt x="0" y="14248"/>
                </a:cubicBezTo>
                <a:lnTo>
                  <a:pt x="0" y="105118"/>
                </a:lnTo>
                <a:cubicBezTo>
                  <a:pt x="0" y="112401"/>
                  <a:pt x="4547" y="119683"/>
                  <a:pt x="11621" y="119683"/>
                </a:cubicBezTo>
                <a:lnTo>
                  <a:pt x="108126" y="119683"/>
                </a:lnTo>
                <a:cubicBezTo>
                  <a:pt x="115200" y="119683"/>
                  <a:pt x="119747" y="112401"/>
                  <a:pt x="119747" y="105118"/>
                </a:cubicBezTo>
                <a:lnTo>
                  <a:pt x="119747" y="14248"/>
                </a:lnTo>
                <a:cubicBezTo>
                  <a:pt x="119747" y="5699"/>
                  <a:pt x="115200" y="0"/>
                  <a:pt x="108126" y="0"/>
                </a:cubicBezTo>
                <a:close/>
                <a:moveTo>
                  <a:pt x="108126" y="105118"/>
                </a:moveTo>
                <a:lnTo>
                  <a:pt x="95494" y="105118"/>
                </a:lnTo>
                <a:lnTo>
                  <a:pt x="95494" y="38944"/>
                </a:lnTo>
                <a:lnTo>
                  <a:pt x="59873" y="67757"/>
                </a:lnTo>
                <a:lnTo>
                  <a:pt x="24252" y="38944"/>
                </a:lnTo>
                <a:lnTo>
                  <a:pt x="24252" y="105118"/>
                </a:lnTo>
                <a:lnTo>
                  <a:pt x="11621" y="105118"/>
                </a:lnTo>
                <a:lnTo>
                  <a:pt x="11621" y="14248"/>
                </a:lnTo>
                <a:lnTo>
                  <a:pt x="19705" y="14248"/>
                </a:lnTo>
                <a:lnTo>
                  <a:pt x="59873" y="45910"/>
                </a:lnTo>
                <a:lnTo>
                  <a:pt x="101305" y="14248"/>
                </a:lnTo>
                <a:lnTo>
                  <a:pt x="108126" y="14248"/>
                </a:lnTo>
                <a:lnTo>
                  <a:pt x="108126" y="1051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69"/>
          <p:cNvSpPr/>
          <p:nvPr/>
        </p:nvSpPr>
        <p:spPr>
          <a:xfrm>
            <a:off x="1540013" y="3268407"/>
            <a:ext cx="153300" cy="18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50" y="0"/>
                </a:moveTo>
                <a:cubicBezTo>
                  <a:pt x="25735" y="0"/>
                  <a:pt x="0" y="23067"/>
                  <a:pt x="0" y="50306"/>
                </a:cubicBezTo>
                <a:cubicBezTo>
                  <a:pt x="0" y="77791"/>
                  <a:pt x="25735" y="99631"/>
                  <a:pt x="59850" y="99631"/>
                </a:cubicBezTo>
                <a:lnTo>
                  <a:pt x="64039" y="99631"/>
                </a:lnTo>
                <a:lnTo>
                  <a:pt x="64039" y="119754"/>
                </a:lnTo>
                <a:cubicBezTo>
                  <a:pt x="98154" y="106257"/>
                  <a:pt x="119700" y="76073"/>
                  <a:pt x="119700" y="50306"/>
                </a:cubicBezTo>
                <a:cubicBezTo>
                  <a:pt x="119700" y="22331"/>
                  <a:pt x="93965" y="0"/>
                  <a:pt x="59850" y="0"/>
                </a:cubicBezTo>
                <a:close/>
                <a:moveTo>
                  <a:pt x="55660" y="52515"/>
                </a:moveTo>
                <a:lnTo>
                  <a:pt x="49077" y="65030"/>
                </a:lnTo>
                <a:lnTo>
                  <a:pt x="38004" y="65030"/>
                </a:lnTo>
                <a:lnTo>
                  <a:pt x="46084" y="52515"/>
                </a:lnTo>
                <a:lnTo>
                  <a:pt x="35311" y="52515"/>
                </a:lnTo>
                <a:lnTo>
                  <a:pt x="35311" y="34846"/>
                </a:lnTo>
                <a:lnTo>
                  <a:pt x="55660" y="34846"/>
                </a:lnTo>
                <a:lnTo>
                  <a:pt x="55660" y="52515"/>
                </a:lnTo>
                <a:close/>
                <a:moveTo>
                  <a:pt x="84389" y="52515"/>
                </a:moveTo>
                <a:lnTo>
                  <a:pt x="77506" y="65030"/>
                </a:lnTo>
                <a:lnTo>
                  <a:pt x="66733" y="65030"/>
                </a:lnTo>
                <a:lnTo>
                  <a:pt x="73615" y="52515"/>
                </a:lnTo>
                <a:lnTo>
                  <a:pt x="64039" y="52515"/>
                </a:lnTo>
                <a:lnTo>
                  <a:pt x="64039" y="34846"/>
                </a:lnTo>
                <a:lnTo>
                  <a:pt x="84389" y="34846"/>
                </a:lnTo>
                <a:lnTo>
                  <a:pt x="84389" y="525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69"/>
          <p:cNvSpPr/>
          <p:nvPr/>
        </p:nvSpPr>
        <p:spPr>
          <a:xfrm>
            <a:off x="3077283" y="3268407"/>
            <a:ext cx="109500" cy="18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416" y="59250"/>
                </a:moveTo>
                <a:lnTo>
                  <a:pt x="100416" y="12500"/>
                </a:lnTo>
                <a:lnTo>
                  <a:pt x="110000" y="12500"/>
                </a:lnTo>
                <a:lnTo>
                  <a:pt x="110000" y="0"/>
                </a:lnTo>
                <a:lnTo>
                  <a:pt x="11250" y="0"/>
                </a:lnTo>
                <a:lnTo>
                  <a:pt x="11250" y="12500"/>
                </a:lnTo>
                <a:lnTo>
                  <a:pt x="20833" y="12500"/>
                </a:lnTo>
                <a:lnTo>
                  <a:pt x="20833" y="59250"/>
                </a:lnTo>
                <a:lnTo>
                  <a:pt x="0" y="71750"/>
                </a:lnTo>
                <a:lnTo>
                  <a:pt x="0" y="83250"/>
                </a:lnTo>
                <a:lnTo>
                  <a:pt x="52916" y="83250"/>
                </a:lnTo>
                <a:lnTo>
                  <a:pt x="52916" y="119750"/>
                </a:lnTo>
                <a:lnTo>
                  <a:pt x="68333" y="119750"/>
                </a:lnTo>
                <a:lnTo>
                  <a:pt x="68333" y="83250"/>
                </a:lnTo>
                <a:lnTo>
                  <a:pt x="119583" y="83250"/>
                </a:lnTo>
                <a:lnTo>
                  <a:pt x="119583" y="71750"/>
                </a:lnTo>
                <a:lnTo>
                  <a:pt x="100416" y="5925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9"/>
          <p:cNvSpPr/>
          <p:nvPr/>
        </p:nvSpPr>
        <p:spPr>
          <a:xfrm>
            <a:off x="4526902" y="3268407"/>
            <a:ext cx="183600" cy="18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250" y="0"/>
                </a:moveTo>
                <a:lnTo>
                  <a:pt x="11500" y="0"/>
                </a:lnTo>
                <a:cubicBezTo>
                  <a:pt x="5750" y="0"/>
                  <a:pt x="0" y="5750"/>
                  <a:pt x="0" y="12500"/>
                </a:cubicBezTo>
                <a:lnTo>
                  <a:pt x="0" y="119750"/>
                </a:lnTo>
                <a:lnTo>
                  <a:pt x="24000" y="95750"/>
                </a:lnTo>
                <a:lnTo>
                  <a:pt x="107250" y="95750"/>
                </a:lnTo>
                <a:cubicBezTo>
                  <a:pt x="114000" y="95750"/>
                  <a:pt x="119750" y="90000"/>
                  <a:pt x="119750" y="83250"/>
                </a:cubicBezTo>
                <a:lnTo>
                  <a:pt x="119750" y="12500"/>
                </a:lnTo>
                <a:cubicBezTo>
                  <a:pt x="119750" y="5750"/>
                  <a:pt x="114000" y="0"/>
                  <a:pt x="107250" y="0"/>
                </a:cubicBezTo>
                <a:close/>
                <a:moveTo>
                  <a:pt x="18250" y="71750"/>
                </a:moveTo>
                <a:lnTo>
                  <a:pt x="38750" y="44500"/>
                </a:lnTo>
                <a:lnTo>
                  <a:pt x="53500" y="62750"/>
                </a:lnTo>
                <a:lnTo>
                  <a:pt x="74000" y="35500"/>
                </a:lnTo>
                <a:lnTo>
                  <a:pt x="101500" y="71750"/>
                </a:lnTo>
                <a:lnTo>
                  <a:pt x="18250" y="717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69"/>
          <p:cNvSpPr/>
          <p:nvPr/>
        </p:nvSpPr>
        <p:spPr>
          <a:xfrm>
            <a:off x="6010234" y="3276836"/>
            <a:ext cx="219000" cy="1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9356" y="0"/>
                </a:moveTo>
                <a:lnTo>
                  <a:pt x="35269" y="0"/>
                </a:lnTo>
                <a:cubicBezTo>
                  <a:pt x="31304" y="0"/>
                  <a:pt x="29426" y="2517"/>
                  <a:pt x="27547" y="6433"/>
                </a:cubicBezTo>
                <a:lnTo>
                  <a:pt x="0" y="59860"/>
                </a:lnTo>
                <a:lnTo>
                  <a:pt x="27547" y="114685"/>
                </a:lnTo>
                <a:cubicBezTo>
                  <a:pt x="29426" y="117202"/>
                  <a:pt x="32347" y="119720"/>
                  <a:pt x="36104" y="119720"/>
                </a:cubicBezTo>
                <a:lnTo>
                  <a:pt x="109356" y="119720"/>
                </a:lnTo>
                <a:cubicBezTo>
                  <a:pt x="114991" y="119720"/>
                  <a:pt x="119791" y="114685"/>
                  <a:pt x="119791" y="107132"/>
                </a:cubicBezTo>
                <a:lnTo>
                  <a:pt x="119791" y="13986"/>
                </a:lnTo>
                <a:cubicBezTo>
                  <a:pt x="119791" y="6433"/>
                  <a:pt x="114991" y="0"/>
                  <a:pt x="109356" y="0"/>
                </a:cubicBezTo>
                <a:close/>
                <a:moveTo>
                  <a:pt x="44660" y="70209"/>
                </a:moveTo>
                <a:cubicBezTo>
                  <a:pt x="40904" y="70209"/>
                  <a:pt x="37982" y="65734"/>
                  <a:pt x="37982" y="59860"/>
                </a:cubicBezTo>
                <a:cubicBezTo>
                  <a:pt x="37982" y="54265"/>
                  <a:pt x="40486" y="50909"/>
                  <a:pt x="44660" y="50909"/>
                </a:cubicBezTo>
                <a:cubicBezTo>
                  <a:pt x="49043" y="50909"/>
                  <a:pt x="52382" y="54265"/>
                  <a:pt x="52382" y="59860"/>
                </a:cubicBezTo>
                <a:cubicBezTo>
                  <a:pt x="52382" y="65734"/>
                  <a:pt x="49460" y="70209"/>
                  <a:pt x="44660" y="70209"/>
                </a:cubicBezTo>
                <a:close/>
                <a:moveTo>
                  <a:pt x="70330" y="70209"/>
                </a:moveTo>
                <a:cubicBezTo>
                  <a:pt x="65530" y="70209"/>
                  <a:pt x="62817" y="65734"/>
                  <a:pt x="62817" y="59860"/>
                </a:cubicBezTo>
                <a:cubicBezTo>
                  <a:pt x="62817" y="54265"/>
                  <a:pt x="66156" y="50909"/>
                  <a:pt x="70330" y="50909"/>
                </a:cubicBezTo>
                <a:cubicBezTo>
                  <a:pt x="74713" y="50909"/>
                  <a:pt x="77008" y="54265"/>
                  <a:pt x="77008" y="59860"/>
                </a:cubicBezTo>
                <a:cubicBezTo>
                  <a:pt x="77008" y="65734"/>
                  <a:pt x="74086" y="70209"/>
                  <a:pt x="70330" y="70209"/>
                </a:cubicBezTo>
                <a:close/>
                <a:moveTo>
                  <a:pt x="95165" y="70209"/>
                </a:moveTo>
                <a:cubicBezTo>
                  <a:pt x="91200" y="70209"/>
                  <a:pt x="87443" y="65734"/>
                  <a:pt x="87443" y="59860"/>
                </a:cubicBezTo>
                <a:cubicBezTo>
                  <a:pt x="87443" y="54265"/>
                  <a:pt x="91200" y="50909"/>
                  <a:pt x="95165" y="50909"/>
                </a:cubicBezTo>
                <a:cubicBezTo>
                  <a:pt x="98921" y="50909"/>
                  <a:pt x="102678" y="54265"/>
                  <a:pt x="102678" y="59860"/>
                </a:cubicBezTo>
                <a:cubicBezTo>
                  <a:pt x="102678" y="65734"/>
                  <a:pt x="98921" y="70209"/>
                  <a:pt x="95165" y="7020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69"/>
          <p:cNvSpPr/>
          <p:nvPr/>
        </p:nvSpPr>
        <p:spPr>
          <a:xfrm>
            <a:off x="7540761" y="3268407"/>
            <a:ext cx="163500" cy="18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7762" y="51250"/>
                </a:moveTo>
                <a:lnTo>
                  <a:pt x="93146" y="36500"/>
                </a:lnTo>
                <a:lnTo>
                  <a:pt x="93146" y="59250"/>
                </a:lnTo>
                <a:lnTo>
                  <a:pt x="96783" y="59250"/>
                </a:lnTo>
                <a:lnTo>
                  <a:pt x="116083" y="42250"/>
                </a:lnTo>
                <a:lnTo>
                  <a:pt x="101818" y="29750"/>
                </a:lnTo>
                <a:lnTo>
                  <a:pt x="114685" y="17250"/>
                </a:lnTo>
                <a:lnTo>
                  <a:pt x="96783" y="0"/>
                </a:lnTo>
                <a:lnTo>
                  <a:pt x="93146" y="0"/>
                </a:lnTo>
                <a:lnTo>
                  <a:pt x="93146" y="22750"/>
                </a:lnTo>
                <a:lnTo>
                  <a:pt x="77762" y="9250"/>
                </a:lnTo>
                <a:lnTo>
                  <a:pt x="73846" y="13750"/>
                </a:lnTo>
                <a:lnTo>
                  <a:pt x="91748" y="29750"/>
                </a:lnTo>
                <a:lnTo>
                  <a:pt x="73846" y="46750"/>
                </a:lnTo>
                <a:lnTo>
                  <a:pt x="77762" y="51250"/>
                </a:lnTo>
                <a:close/>
                <a:moveTo>
                  <a:pt x="99300" y="11500"/>
                </a:moveTo>
                <a:lnTo>
                  <a:pt x="105734" y="17250"/>
                </a:lnTo>
                <a:lnTo>
                  <a:pt x="99300" y="22750"/>
                </a:lnTo>
                <a:lnTo>
                  <a:pt x="99300" y="11500"/>
                </a:lnTo>
                <a:close/>
                <a:moveTo>
                  <a:pt x="99300" y="36500"/>
                </a:moveTo>
                <a:lnTo>
                  <a:pt x="105734" y="42250"/>
                </a:lnTo>
                <a:lnTo>
                  <a:pt x="99300" y="48000"/>
                </a:lnTo>
                <a:lnTo>
                  <a:pt x="99300" y="36500"/>
                </a:lnTo>
                <a:close/>
                <a:moveTo>
                  <a:pt x="113286" y="86750"/>
                </a:moveTo>
                <a:cubicBezTo>
                  <a:pt x="105734" y="86750"/>
                  <a:pt x="96783" y="85500"/>
                  <a:pt x="89230" y="83250"/>
                </a:cubicBezTo>
                <a:cubicBezTo>
                  <a:pt x="87832" y="82000"/>
                  <a:pt x="84195" y="83250"/>
                  <a:pt x="82797" y="84250"/>
                </a:cubicBezTo>
                <a:lnTo>
                  <a:pt x="67412" y="97000"/>
                </a:lnTo>
                <a:cubicBezTo>
                  <a:pt x="49790" y="89000"/>
                  <a:pt x="34405" y="74000"/>
                  <a:pt x="24335" y="58250"/>
                </a:cubicBezTo>
                <a:lnTo>
                  <a:pt x="38321" y="44500"/>
                </a:lnTo>
                <a:cubicBezTo>
                  <a:pt x="40839" y="43250"/>
                  <a:pt x="40839" y="41000"/>
                  <a:pt x="39440" y="38750"/>
                </a:cubicBezTo>
                <a:cubicBezTo>
                  <a:pt x="38321" y="32000"/>
                  <a:pt x="36923" y="25250"/>
                  <a:pt x="36923" y="18250"/>
                </a:cubicBezTo>
                <a:cubicBezTo>
                  <a:pt x="36923" y="15000"/>
                  <a:pt x="34405" y="12500"/>
                  <a:pt x="30489" y="12500"/>
                </a:cubicBezTo>
                <a:lnTo>
                  <a:pt x="6433" y="12500"/>
                </a:lnTo>
                <a:cubicBezTo>
                  <a:pt x="2517" y="12500"/>
                  <a:pt x="0" y="15000"/>
                  <a:pt x="0" y="18250"/>
                </a:cubicBezTo>
                <a:cubicBezTo>
                  <a:pt x="0" y="74000"/>
                  <a:pt x="50909" y="119750"/>
                  <a:pt x="113286" y="119750"/>
                </a:cubicBezTo>
                <a:cubicBezTo>
                  <a:pt x="117202" y="119750"/>
                  <a:pt x="119720" y="117500"/>
                  <a:pt x="119720" y="112750"/>
                </a:cubicBezTo>
                <a:lnTo>
                  <a:pt x="119720" y="92250"/>
                </a:lnTo>
                <a:cubicBezTo>
                  <a:pt x="119720" y="89000"/>
                  <a:pt x="117202" y="86750"/>
                  <a:pt x="113286" y="867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69"/>
          <p:cNvSpPr/>
          <p:nvPr/>
        </p:nvSpPr>
        <p:spPr>
          <a:xfrm>
            <a:off x="1521471" y="4215840"/>
            <a:ext cx="183600" cy="18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0000" y="59373"/>
                </a:moveTo>
                <a:lnTo>
                  <a:pt x="119750" y="29561"/>
                </a:lnTo>
                <a:lnTo>
                  <a:pt x="90000" y="0"/>
                </a:lnTo>
                <a:lnTo>
                  <a:pt x="90000" y="18288"/>
                </a:lnTo>
                <a:lnTo>
                  <a:pt x="66250" y="18288"/>
                </a:lnTo>
                <a:lnTo>
                  <a:pt x="66250" y="42338"/>
                </a:lnTo>
                <a:lnTo>
                  <a:pt x="90000" y="42338"/>
                </a:lnTo>
                <a:lnTo>
                  <a:pt x="90000" y="59373"/>
                </a:lnTo>
                <a:close/>
                <a:moveTo>
                  <a:pt x="101500" y="86680"/>
                </a:moveTo>
                <a:cubicBezTo>
                  <a:pt x="94750" y="86680"/>
                  <a:pt x="86750" y="85678"/>
                  <a:pt x="79750" y="83423"/>
                </a:cubicBezTo>
                <a:cubicBezTo>
                  <a:pt x="78750" y="82171"/>
                  <a:pt x="75250" y="83423"/>
                  <a:pt x="74250" y="84425"/>
                </a:cubicBezTo>
                <a:lnTo>
                  <a:pt x="60500" y="96951"/>
                </a:lnTo>
                <a:cubicBezTo>
                  <a:pt x="44500" y="88935"/>
                  <a:pt x="30750" y="74154"/>
                  <a:pt x="21750" y="58121"/>
                </a:cubicBezTo>
                <a:lnTo>
                  <a:pt x="34250" y="44592"/>
                </a:lnTo>
                <a:cubicBezTo>
                  <a:pt x="36500" y="43340"/>
                  <a:pt x="37750" y="41085"/>
                  <a:pt x="35500" y="38830"/>
                </a:cubicBezTo>
                <a:cubicBezTo>
                  <a:pt x="34250" y="32066"/>
                  <a:pt x="33250" y="25052"/>
                  <a:pt x="33250" y="18288"/>
                </a:cubicBezTo>
                <a:cubicBezTo>
                  <a:pt x="33250" y="14780"/>
                  <a:pt x="30750" y="11524"/>
                  <a:pt x="27500" y="11524"/>
                </a:cubicBezTo>
                <a:lnTo>
                  <a:pt x="5750" y="11524"/>
                </a:lnTo>
                <a:cubicBezTo>
                  <a:pt x="2250" y="11524"/>
                  <a:pt x="0" y="14780"/>
                  <a:pt x="0" y="18288"/>
                </a:cubicBezTo>
                <a:cubicBezTo>
                  <a:pt x="0" y="74154"/>
                  <a:pt x="45750" y="119749"/>
                  <a:pt x="101500" y="119749"/>
                </a:cubicBezTo>
                <a:cubicBezTo>
                  <a:pt x="105000" y="119749"/>
                  <a:pt x="107250" y="117494"/>
                  <a:pt x="107250" y="112985"/>
                </a:cubicBezTo>
                <a:lnTo>
                  <a:pt x="107250" y="92442"/>
                </a:lnTo>
                <a:cubicBezTo>
                  <a:pt x="107250" y="88935"/>
                  <a:pt x="105000" y="86680"/>
                  <a:pt x="101500" y="866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69"/>
          <p:cNvSpPr/>
          <p:nvPr/>
        </p:nvSpPr>
        <p:spPr>
          <a:xfrm>
            <a:off x="3052000" y="4224269"/>
            <a:ext cx="165000" cy="1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302" y="83916"/>
                </a:moveTo>
                <a:cubicBezTo>
                  <a:pt x="104372" y="83916"/>
                  <a:pt x="96558" y="82797"/>
                  <a:pt x="89023" y="78881"/>
                </a:cubicBezTo>
                <a:cubicBezTo>
                  <a:pt x="86511" y="78881"/>
                  <a:pt x="84000" y="78881"/>
                  <a:pt x="82604" y="81398"/>
                </a:cubicBezTo>
                <a:lnTo>
                  <a:pt x="67534" y="95384"/>
                </a:lnTo>
                <a:cubicBezTo>
                  <a:pt x="48279" y="86713"/>
                  <a:pt x="33209" y="69930"/>
                  <a:pt x="24279" y="52307"/>
                </a:cubicBezTo>
                <a:lnTo>
                  <a:pt x="38232" y="36923"/>
                </a:lnTo>
                <a:cubicBezTo>
                  <a:pt x="40744" y="34405"/>
                  <a:pt x="40744" y="31888"/>
                  <a:pt x="39348" y="30489"/>
                </a:cubicBezTo>
                <a:cubicBezTo>
                  <a:pt x="38232" y="22937"/>
                  <a:pt x="35720" y="15104"/>
                  <a:pt x="35720" y="6433"/>
                </a:cubicBezTo>
                <a:cubicBezTo>
                  <a:pt x="35720" y="2517"/>
                  <a:pt x="33209" y="0"/>
                  <a:pt x="29302" y="0"/>
                </a:cubicBezTo>
                <a:lnTo>
                  <a:pt x="6418" y="0"/>
                </a:lnTo>
                <a:cubicBezTo>
                  <a:pt x="2511" y="0"/>
                  <a:pt x="0" y="2517"/>
                  <a:pt x="0" y="6433"/>
                </a:cubicBezTo>
                <a:cubicBezTo>
                  <a:pt x="0" y="69930"/>
                  <a:pt x="49674" y="119720"/>
                  <a:pt x="113302" y="119720"/>
                </a:cubicBezTo>
                <a:cubicBezTo>
                  <a:pt x="116930" y="119720"/>
                  <a:pt x="119720" y="117202"/>
                  <a:pt x="119720" y="113286"/>
                </a:cubicBezTo>
                <a:lnTo>
                  <a:pt x="119720" y="90349"/>
                </a:lnTo>
                <a:cubicBezTo>
                  <a:pt x="119720" y="86713"/>
                  <a:pt x="116930" y="83916"/>
                  <a:pt x="113302" y="83916"/>
                </a:cubicBezTo>
                <a:close/>
                <a:moveTo>
                  <a:pt x="105488" y="59860"/>
                </a:moveTo>
                <a:lnTo>
                  <a:pt x="119720" y="59860"/>
                </a:lnTo>
                <a:cubicBezTo>
                  <a:pt x="119720" y="26573"/>
                  <a:pt x="92930" y="0"/>
                  <a:pt x="59720" y="0"/>
                </a:cubicBezTo>
                <a:lnTo>
                  <a:pt x="59720" y="13986"/>
                </a:lnTo>
                <a:cubicBezTo>
                  <a:pt x="85116" y="13986"/>
                  <a:pt x="105488" y="34405"/>
                  <a:pt x="105488" y="59860"/>
                </a:cubicBezTo>
                <a:close/>
                <a:moveTo>
                  <a:pt x="78976" y="59860"/>
                </a:moveTo>
                <a:lnTo>
                  <a:pt x="92930" y="59860"/>
                </a:lnTo>
                <a:cubicBezTo>
                  <a:pt x="92930" y="41958"/>
                  <a:pt x="77581" y="26573"/>
                  <a:pt x="59720" y="26573"/>
                </a:cubicBezTo>
                <a:lnTo>
                  <a:pt x="59720" y="40839"/>
                </a:lnTo>
                <a:cubicBezTo>
                  <a:pt x="71162" y="40839"/>
                  <a:pt x="78976" y="48391"/>
                  <a:pt x="78976" y="5986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69"/>
          <p:cNvSpPr/>
          <p:nvPr/>
        </p:nvSpPr>
        <p:spPr>
          <a:xfrm>
            <a:off x="4535330" y="4215840"/>
            <a:ext cx="163500" cy="18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3566" y="86680"/>
                </a:moveTo>
                <a:cubicBezTo>
                  <a:pt x="105734" y="86680"/>
                  <a:pt x="98181" y="85678"/>
                  <a:pt x="89230" y="83423"/>
                </a:cubicBezTo>
                <a:cubicBezTo>
                  <a:pt x="87832" y="82171"/>
                  <a:pt x="85314" y="83423"/>
                  <a:pt x="82797" y="84425"/>
                </a:cubicBezTo>
                <a:lnTo>
                  <a:pt x="68811" y="96951"/>
                </a:lnTo>
                <a:cubicBezTo>
                  <a:pt x="49790" y="88935"/>
                  <a:pt x="34405" y="74154"/>
                  <a:pt x="24335" y="58121"/>
                </a:cubicBezTo>
                <a:lnTo>
                  <a:pt x="38321" y="44592"/>
                </a:lnTo>
                <a:cubicBezTo>
                  <a:pt x="40839" y="43340"/>
                  <a:pt x="41958" y="41085"/>
                  <a:pt x="40839" y="38830"/>
                </a:cubicBezTo>
                <a:cubicBezTo>
                  <a:pt x="38321" y="32066"/>
                  <a:pt x="36923" y="25052"/>
                  <a:pt x="36923" y="18288"/>
                </a:cubicBezTo>
                <a:cubicBezTo>
                  <a:pt x="36923" y="14780"/>
                  <a:pt x="34405" y="11524"/>
                  <a:pt x="30489" y="11524"/>
                </a:cubicBezTo>
                <a:lnTo>
                  <a:pt x="6433" y="11524"/>
                </a:lnTo>
                <a:cubicBezTo>
                  <a:pt x="2517" y="11524"/>
                  <a:pt x="0" y="14780"/>
                  <a:pt x="0" y="18288"/>
                </a:cubicBezTo>
                <a:cubicBezTo>
                  <a:pt x="0" y="74154"/>
                  <a:pt x="50909" y="119749"/>
                  <a:pt x="113566" y="119749"/>
                </a:cubicBezTo>
                <a:cubicBezTo>
                  <a:pt x="117202" y="119749"/>
                  <a:pt x="119720" y="117494"/>
                  <a:pt x="119720" y="112985"/>
                </a:cubicBezTo>
                <a:lnTo>
                  <a:pt x="119720" y="92442"/>
                </a:lnTo>
                <a:cubicBezTo>
                  <a:pt x="119720" y="88935"/>
                  <a:pt x="117202" y="86680"/>
                  <a:pt x="113566" y="86680"/>
                </a:cubicBezTo>
                <a:close/>
                <a:moveTo>
                  <a:pt x="113566" y="18288"/>
                </a:moveTo>
                <a:lnTo>
                  <a:pt x="113566" y="14780"/>
                </a:lnTo>
                <a:cubicBezTo>
                  <a:pt x="113566" y="6764"/>
                  <a:pt x="105734" y="0"/>
                  <a:pt x="96783" y="0"/>
                </a:cubicBezTo>
                <a:cubicBezTo>
                  <a:pt x="87832" y="0"/>
                  <a:pt x="80279" y="6764"/>
                  <a:pt x="80279" y="14780"/>
                </a:cubicBezTo>
                <a:lnTo>
                  <a:pt x="80279" y="18288"/>
                </a:lnTo>
                <a:cubicBezTo>
                  <a:pt x="76363" y="18288"/>
                  <a:pt x="73846" y="20542"/>
                  <a:pt x="73846" y="24050"/>
                </a:cubicBezTo>
                <a:lnTo>
                  <a:pt x="73846" y="47849"/>
                </a:lnTo>
                <a:cubicBezTo>
                  <a:pt x="73846" y="51356"/>
                  <a:pt x="76363" y="53611"/>
                  <a:pt x="80279" y="53611"/>
                </a:cubicBezTo>
                <a:lnTo>
                  <a:pt x="113566" y="53611"/>
                </a:lnTo>
                <a:cubicBezTo>
                  <a:pt x="117202" y="53611"/>
                  <a:pt x="119720" y="51356"/>
                  <a:pt x="119720" y="47849"/>
                </a:cubicBezTo>
                <a:lnTo>
                  <a:pt x="119720" y="24050"/>
                </a:lnTo>
                <a:cubicBezTo>
                  <a:pt x="119720" y="20542"/>
                  <a:pt x="117202" y="18288"/>
                  <a:pt x="113566" y="18288"/>
                </a:cubicBezTo>
                <a:close/>
                <a:moveTo>
                  <a:pt x="108251" y="18288"/>
                </a:moveTo>
                <a:lnTo>
                  <a:pt x="85314" y="18288"/>
                </a:lnTo>
                <a:lnTo>
                  <a:pt x="85314" y="14780"/>
                </a:lnTo>
                <a:cubicBezTo>
                  <a:pt x="85314" y="9018"/>
                  <a:pt x="90629" y="4509"/>
                  <a:pt x="96783" y="4509"/>
                </a:cubicBezTo>
                <a:cubicBezTo>
                  <a:pt x="103216" y="4509"/>
                  <a:pt x="108251" y="9018"/>
                  <a:pt x="108251" y="14780"/>
                </a:cubicBezTo>
                <a:lnTo>
                  <a:pt x="108251" y="18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69"/>
          <p:cNvSpPr/>
          <p:nvPr/>
        </p:nvSpPr>
        <p:spPr>
          <a:xfrm>
            <a:off x="6010234" y="4224269"/>
            <a:ext cx="222600" cy="1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2068" y="16503"/>
                </a:moveTo>
                <a:lnTo>
                  <a:pt x="59379" y="53426"/>
                </a:lnTo>
                <a:lnTo>
                  <a:pt x="94344" y="6433"/>
                </a:lnTo>
                <a:lnTo>
                  <a:pt x="89586" y="0"/>
                </a:lnTo>
                <a:lnTo>
                  <a:pt x="59379" y="40839"/>
                </a:lnTo>
                <a:lnTo>
                  <a:pt x="37655" y="10069"/>
                </a:lnTo>
                <a:lnTo>
                  <a:pt x="54620" y="10069"/>
                </a:lnTo>
                <a:lnTo>
                  <a:pt x="54620" y="0"/>
                </a:lnTo>
                <a:lnTo>
                  <a:pt x="25448" y="0"/>
                </a:lnTo>
                <a:lnTo>
                  <a:pt x="25448" y="40839"/>
                </a:lnTo>
                <a:lnTo>
                  <a:pt x="32068" y="40839"/>
                </a:lnTo>
                <a:lnTo>
                  <a:pt x="32068" y="16503"/>
                </a:lnTo>
                <a:close/>
                <a:moveTo>
                  <a:pt x="116896" y="91748"/>
                </a:moveTo>
                <a:cubicBezTo>
                  <a:pt x="102827" y="72447"/>
                  <a:pt x="81517" y="59860"/>
                  <a:pt x="59379" y="59860"/>
                </a:cubicBezTo>
                <a:cubicBezTo>
                  <a:pt x="37241" y="59860"/>
                  <a:pt x="16965" y="72447"/>
                  <a:pt x="1862" y="91748"/>
                </a:cubicBezTo>
                <a:cubicBezTo>
                  <a:pt x="1034" y="92867"/>
                  <a:pt x="0" y="94265"/>
                  <a:pt x="0" y="96783"/>
                </a:cubicBezTo>
                <a:cubicBezTo>
                  <a:pt x="0" y="98181"/>
                  <a:pt x="1034" y="99300"/>
                  <a:pt x="1862" y="100699"/>
                </a:cubicBezTo>
                <a:lnTo>
                  <a:pt x="14068" y="117202"/>
                </a:lnTo>
                <a:cubicBezTo>
                  <a:pt x="15103" y="118321"/>
                  <a:pt x="16551" y="119720"/>
                  <a:pt x="18000" y="119720"/>
                </a:cubicBezTo>
                <a:cubicBezTo>
                  <a:pt x="19448" y="119720"/>
                  <a:pt x="19862" y="118321"/>
                  <a:pt x="20689" y="117202"/>
                </a:cubicBezTo>
                <a:cubicBezTo>
                  <a:pt x="25448" y="113286"/>
                  <a:pt x="29172" y="108251"/>
                  <a:pt x="33931" y="104335"/>
                </a:cubicBezTo>
                <a:cubicBezTo>
                  <a:pt x="35793" y="103216"/>
                  <a:pt x="37655" y="101818"/>
                  <a:pt x="37655" y="99300"/>
                </a:cubicBezTo>
                <a:lnTo>
                  <a:pt x="37655" y="77762"/>
                </a:lnTo>
                <a:cubicBezTo>
                  <a:pt x="44275" y="75244"/>
                  <a:pt x="52344" y="73846"/>
                  <a:pt x="60413" y="73846"/>
                </a:cubicBezTo>
                <a:cubicBezTo>
                  <a:pt x="68275" y="73846"/>
                  <a:pt x="75517" y="75244"/>
                  <a:pt x="82965" y="77762"/>
                </a:cubicBezTo>
                <a:lnTo>
                  <a:pt x="82965" y="99300"/>
                </a:lnTo>
                <a:cubicBezTo>
                  <a:pt x="82965" y="101818"/>
                  <a:pt x="84000" y="102937"/>
                  <a:pt x="85862" y="104335"/>
                </a:cubicBezTo>
                <a:cubicBezTo>
                  <a:pt x="90620" y="108251"/>
                  <a:pt x="95172" y="112167"/>
                  <a:pt x="98896" y="117202"/>
                </a:cubicBezTo>
                <a:cubicBezTo>
                  <a:pt x="99931" y="118321"/>
                  <a:pt x="100965" y="119720"/>
                  <a:pt x="102827" y="119720"/>
                </a:cubicBezTo>
                <a:cubicBezTo>
                  <a:pt x="103655" y="119720"/>
                  <a:pt x="104689" y="118321"/>
                  <a:pt x="105517" y="117202"/>
                </a:cubicBezTo>
                <a:lnTo>
                  <a:pt x="117931" y="100699"/>
                </a:lnTo>
                <a:cubicBezTo>
                  <a:pt x="118758" y="99300"/>
                  <a:pt x="119793" y="98181"/>
                  <a:pt x="119793" y="96783"/>
                </a:cubicBezTo>
                <a:cubicBezTo>
                  <a:pt x="119793" y="94265"/>
                  <a:pt x="117931" y="92867"/>
                  <a:pt x="116896" y="9174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69"/>
          <p:cNvSpPr/>
          <p:nvPr/>
        </p:nvSpPr>
        <p:spPr>
          <a:xfrm>
            <a:off x="7540761" y="4224269"/>
            <a:ext cx="163500" cy="16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146" y="0"/>
                </a:moveTo>
                <a:lnTo>
                  <a:pt x="80279" y="0"/>
                </a:lnTo>
                <a:lnTo>
                  <a:pt x="80279" y="46993"/>
                </a:lnTo>
                <a:lnTo>
                  <a:pt x="93146" y="46993"/>
                </a:lnTo>
                <a:lnTo>
                  <a:pt x="93146" y="0"/>
                </a:lnTo>
                <a:close/>
                <a:moveTo>
                  <a:pt x="113286" y="83916"/>
                </a:moveTo>
                <a:cubicBezTo>
                  <a:pt x="105734" y="83916"/>
                  <a:pt x="96783" y="82797"/>
                  <a:pt x="89230" y="78881"/>
                </a:cubicBezTo>
                <a:cubicBezTo>
                  <a:pt x="87832" y="78881"/>
                  <a:pt x="84195" y="78881"/>
                  <a:pt x="82797" y="81398"/>
                </a:cubicBezTo>
                <a:lnTo>
                  <a:pt x="67412" y="95384"/>
                </a:lnTo>
                <a:cubicBezTo>
                  <a:pt x="49790" y="86713"/>
                  <a:pt x="34405" y="69930"/>
                  <a:pt x="24335" y="52307"/>
                </a:cubicBezTo>
                <a:lnTo>
                  <a:pt x="38321" y="36923"/>
                </a:lnTo>
                <a:cubicBezTo>
                  <a:pt x="40839" y="34405"/>
                  <a:pt x="40839" y="31888"/>
                  <a:pt x="39440" y="30489"/>
                </a:cubicBezTo>
                <a:cubicBezTo>
                  <a:pt x="38321" y="22937"/>
                  <a:pt x="36923" y="15104"/>
                  <a:pt x="36923" y="6433"/>
                </a:cubicBezTo>
                <a:cubicBezTo>
                  <a:pt x="36923" y="2517"/>
                  <a:pt x="34405" y="0"/>
                  <a:pt x="30489" y="0"/>
                </a:cubicBezTo>
                <a:lnTo>
                  <a:pt x="6433" y="0"/>
                </a:lnTo>
                <a:cubicBezTo>
                  <a:pt x="2517" y="0"/>
                  <a:pt x="0" y="2517"/>
                  <a:pt x="0" y="6433"/>
                </a:cubicBezTo>
                <a:cubicBezTo>
                  <a:pt x="0" y="69930"/>
                  <a:pt x="50909" y="119720"/>
                  <a:pt x="113286" y="119720"/>
                </a:cubicBezTo>
                <a:cubicBezTo>
                  <a:pt x="117202" y="119720"/>
                  <a:pt x="119720" y="117202"/>
                  <a:pt x="119720" y="113286"/>
                </a:cubicBezTo>
                <a:lnTo>
                  <a:pt x="119720" y="90349"/>
                </a:lnTo>
                <a:cubicBezTo>
                  <a:pt x="119720" y="86713"/>
                  <a:pt x="117202" y="83916"/>
                  <a:pt x="113286" y="83916"/>
                </a:cubicBezTo>
                <a:close/>
                <a:moveTo>
                  <a:pt x="107132" y="0"/>
                </a:moveTo>
                <a:lnTo>
                  <a:pt x="107132" y="46993"/>
                </a:lnTo>
                <a:lnTo>
                  <a:pt x="119720" y="46993"/>
                </a:lnTo>
                <a:lnTo>
                  <a:pt x="119720" y="0"/>
                </a:lnTo>
                <a:lnTo>
                  <a:pt x="1071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69"/>
          <p:cNvSpPr txBox="1"/>
          <p:nvPr/>
        </p:nvSpPr>
        <p:spPr>
          <a:xfrm>
            <a:off x="533504" y="534765"/>
            <a:ext cx="264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Notification- Material Design 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0"/>
          <p:cNvSpPr/>
          <p:nvPr/>
        </p:nvSpPr>
        <p:spPr>
          <a:xfrm>
            <a:off x="1263199" y="1031156"/>
            <a:ext cx="197100" cy="1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250" y="25221"/>
                </a:moveTo>
                <a:lnTo>
                  <a:pt x="83250" y="25221"/>
                </a:lnTo>
                <a:lnTo>
                  <a:pt x="83250" y="11946"/>
                </a:lnTo>
                <a:lnTo>
                  <a:pt x="71750" y="0"/>
                </a:lnTo>
                <a:lnTo>
                  <a:pt x="48000" y="0"/>
                </a:lnTo>
                <a:lnTo>
                  <a:pt x="35500" y="11946"/>
                </a:lnTo>
                <a:lnTo>
                  <a:pt x="35500" y="25221"/>
                </a:lnTo>
                <a:lnTo>
                  <a:pt x="12750" y="25221"/>
                </a:lnTo>
                <a:cubicBezTo>
                  <a:pt x="5750" y="25221"/>
                  <a:pt x="0" y="31327"/>
                  <a:pt x="0" y="37433"/>
                </a:cubicBezTo>
                <a:lnTo>
                  <a:pt x="0" y="107522"/>
                </a:lnTo>
                <a:cubicBezTo>
                  <a:pt x="0" y="114955"/>
                  <a:pt x="5750" y="119734"/>
                  <a:pt x="12750" y="119734"/>
                </a:cubicBezTo>
                <a:lnTo>
                  <a:pt x="107250" y="119734"/>
                </a:lnTo>
                <a:cubicBezTo>
                  <a:pt x="114000" y="119734"/>
                  <a:pt x="119750" y="114955"/>
                  <a:pt x="119750" y="107522"/>
                </a:cubicBezTo>
                <a:lnTo>
                  <a:pt x="119750" y="37433"/>
                </a:lnTo>
                <a:cubicBezTo>
                  <a:pt x="119750" y="31327"/>
                  <a:pt x="114000" y="25221"/>
                  <a:pt x="107250" y="25221"/>
                </a:cubicBezTo>
                <a:close/>
                <a:moveTo>
                  <a:pt x="48000" y="11946"/>
                </a:moveTo>
                <a:lnTo>
                  <a:pt x="71750" y="11946"/>
                </a:lnTo>
                <a:lnTo>
                  <a:pt x="71750" y="25221"/>
                </a:lnTo>
                <a:lnTo>
                  <a:pt x="48000" y="25221"/>
                </a:lnTo>
                <a:lnTo>
                  <a:pt x="48000" y="11946"/>
                </a:lnTo>
                <a:close/>
                <a:moveTo>
                  <a:pt x="59250" y="107522"/>
                </a:moveTo>
                <a:lnTo>
                  <a:pt x="29750" y="76194"/>
                </a:lnTo>
                <a:lnTo>
                  <a:pt x="48000" y="76194"/>
                </a:lnTo>
                <a:lnTo>
                  <a:pt x="48000" y="50707"/>
                </a:lnTo>
                <a:lnTo>
                  <a:pt x="71750" y="50707"/>
                </a:lnTo>
                <a:lnTo>
                  <a:pt x="71750" y="76194"/>
                </a:lnTo>
                <a:lnTo>
                  <a:pt x="90000" y="76194"/>
                </a:lnTo>
                <a:lnTo>
                  <a:pt x="59250" y="1075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70"/>
          <p:cNvSpPr/>
          <p:nvPr/>
        </p:nvSpPr>
        <p:spPr>
          <a:xfrm>
            <a:off x="2895176" y="1031156"/>
            <a:ext cx="197100" cy="1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475" y="25221"/>
                </a:moveTo>
                <a:lnTo>
                  <a:pt x="84425" y="25221"/>
                </a:lnTo>
                <a:lnTo>
                  <a:pt x="84425" y="11946"/>
                </a:lnTo>
                <a:lnTo>
                  <a:pt x="71899" y="0"/>
                </a:lnTo>
                <a:lnTo>
                  <a:pt x="47849" y="0"/>
                </a:lnTo>
                <a:lnTo>
                  <a:pt x="36576" y="11946"/>
                </a:lnTo>
                <a:lnTo>
                  <a:pt x="36576" y="25221"/>
                </a:lnTo>
                <a:lnTo>
                  <a:pt x="12526" y="25221"/>
                </a:lnTo>
                <a:cubicBezTo>
                  <a:pt x="5762" y="25221"/>
                  <a:pt x="0" y="31327"/>
                  <a:pt x="0" y="37433"/>
                </a:cubicBezTo>
                <a:lnTo>
                  <a:pt x="0" y="107522"/>
                </a:lnTo>
                <a:cubicBezTo>
                  <a:pt x="0" y="114955"/>
                  <a:pt x="5762" y="119734"/>
                  <a:pt x="12526" y="119734"/>
                </a:cubicBezTo>
                <a:lnTo>
                  <a:pt x="108475" y="119734"/>
                </a:lnTo>
                <a:cubicBezTo>
                  <a:pt x="114237" y="119734"/>
                  <a:pt x="119749" y="114955"/>
                  <a:pt x="119749" y="107522"/>
                </a:cubicBezTo>
                <a:lnTo>
                  <a:pt x="119749" y="37433"/>
                </a:lnTo>
                <a:cubicBezTo>
                  <a:pt x="119749" y="31327"/>
                  <a:pt x="114237" y="25221"/>
                  <a:pt x="108475" y="25221"/>
                </a:cubicBezTo>
                <a:close/>
                <a:moveTo>
                  <a:pt x="47849" y="11946"/>
                </a:moveTo>
                <a:lnTo>
                  <a:pt x="71899" y="11946"/>
                </a:lnTo>
                <a:lnTo>
                  <a:pt x="71899" y="25221"/>
                </a:lnTo>
                <a:lnTo>
                  <a:pt x="47849" y="25221"/>
                </a:lnTo>
                <a:lnTo>
                  <a:pt x="47849" y="11946"/>
                </a:lnTo>
                <a:close/>
                <a:moveTo>
                  <a:pt x="51356" y="97964"/>
                </a:moveTo>
                <a:lnTo>
                  <a:pt x="30814" y="76194"/>
                </a:lnTo>
                <a:lnTo>
                  <a:pt x="38830" y="66371"/>
                </a:lnTo>
                <a:lnTo>
                  <a:pt x="51356" y="79646"/>
                </a:lnTo>
                <a:lnTo>
                  <a:pt x="82171" y="46991"/>
                </a:lnTo>
                <a:lnTo>
                  <a:pt x="90187" y="56814"/>
                </a:lnTo>
                <a:lnTo>
                  <a:pt x="51356" y="979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70"/>
          <p:cNvSpPr/>
          <p:nvPr/>
        </p:nvSpPr>
        <p:spPr>
          <a:xfrm>
            <a:off x="4507251" y="1031156"/>
            <a:ext cx="157500" cy="19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312" y="0"/>
                </a:moveTo>
                <a:lnTo>
                  <a:pt x="45625" y="0"/>
                </a:lnTo>
                <a:lnTo>
                  <a:pt x="0" y="35323"/>
                </a:lnTo>
                <a:lnTo>
                  <a:pt x="0" y="107223"/>
                </a:lnTo>
                <a:cubicBezTo>
                  <a:pt x="0" y="113987"/>
                  <a:pt x="7187" y="119749"/>
                  <a:pt x="15625" y="119749"/>
                </a:cubicBezTo>
                <a:lnTo>
                  <a:pt x="105312" y="119749"/>
                </a:lnTo>
                <a:cubicBezTo>
                  <a:pt x="112500" y="119749"/>
                  <a:pt x="119687" y="113987"/>
                  <a:pt x="119687" y="107223"/>
                </a:cubicBezTo>
                <a:lnTo>
                  <a:pt x="119687" y="11273"/>
                </a:lnTo>
                <a:cubicBezTo>
                  <a:pt x="119687" y="5511"/>
                  <a:pt x="112500" y="0"/>
                  <a:pt x="105312" y="0"/>
                </a:cubicBezTo>
                <a:close/>
                <a:moveTo>
                  <a:pt x="59687" y="35323"/>
                </a:moveTo>
                <a:lnTo>
                  <a:pt x="45625" y="35323"/>
                </a:lnTo>
                <a:lnTo>
                  <a:pt x="45625" y="11273"/>
                </a:lnTo>
                <a:lnTo>
                  <a:pt x="59687" y="11273"/>
                </a:lnTo>
                <a:lnTo>
                  <a:pt x="59687" y="35323"/>
                </a:lnTo>
                <a:close/>
                <a:moveTo>
                  <a:pt x="82500" y="35323"/>
                </a:moveTo>
                <a:lnTo>
                  <a:pt x="66875" y="35323"/>
                </a:lnTo>
                <a:lnTo>
                  <a:pt x="66875" y="11273"/>
                </a:lnTo>
                <a:lnTo>
                  <a:pt x="82500" y="11273"/>
                </a:lnTo>
                <a:lnTo>
                  <a:pt x="82500" y="35323"/>
                </a:lnTo>
                <a:close/>
                <a:moveTo>
                  <a:pt x="105312" y="35323"/>
                </a:moveTo>
                <a:lnTo>
                  <a:pt x="89687" y="35323"/>
                </a:lnTo>
                <a:lnTo>
                  <a:pt x="89687" y="11273"/>
                </a:lnTo>
                <a:lnTo>
                  <a:pt x="105312" y="11273"/>
                </a:lnTo>
                <a:lnTo>
                  <a:pt x="105312" y="353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70"/>
          <p:cNvSpPr/>
          <p:nvPr/>
        </p:nvSpPr>
        <p:spPr>
          <a:xfrm>
            <a:off x="6121135" y="1031156"/>
            <a:ext cx="157500" cy="19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587" y="0"/>
                </a:moveTo>
                <a:lnTo>
                  <a:pt x="45744" y="0"/>
                </a:lnTo>
                <a:lnTo>
                  <a:pt x="0" y="35323"/>
                </a:lnTo>
                <a:lnTo>
                  <a:pt x="0" y="107223"/>
                </a:lnTo>
                <a:cubicBezTo>
                  <a:pt x="0" y="113987"/>
                  <a:pt x="7206" y="119749"/>
                  <a:pt x="15665" y="119749"/>
                </a:cubicBezTo>
                <a:lnTo>
                  <a:pt x="105587" y="119749"/>
                </a:lnTo>
                <a:cubicBezTo>
                  <a:pt x="112793" y="119749"/>
                  <a:pt x="119686" y="113987"/>
                  <a:pt x="119686" y="107223"/>
                </a:cubicBezTo>
                <a:lnTo>
                  <a:pt x="119686" y="11273"/>
                </a:lnTo>
                <a:cubicBezTo>
                  <a:pt x="119686" y="5511"/>
                  <a:pt x="112793" y="0"/>
                  <a:pt x="105587" y="0"/>
                </a:cubicBezTo>
                <a:close/>
                <a:moveTo>
                  <a:pt x="67049" y="88935"/>
                </a:moveTo>
                <a:lnTo>
                  <a:pt x="52637" y="88935"/>
                </a:lnTo>
                <a:lnTo>
                  <a:pt x="52637" y="77661"/>
                </a:lnTo>
                <a:lnTo>
                  <a:pt x="67049" y="77661"/>
                </a:lnTo>
                <a:lnTo>
                  <a:pt x="67049" y="88935"/>
                </a:lnTo>
                <a:close/>
                <a:moveTo>
                  <a:pt x="67049" y="66137"/>
                </a:moveTo>
                <a:lnTo>
                  <a:pt x="52637" y="66137"/>
                </a:lnTo>
                <a:lnTo>
                  <a:pt x="52637" y="35323"/>
                </a:lnTo>
                <a:lnTo>
                  <a:pt x="67049" y="35323"/>
                </a:lnTo>
                <a:lnTo>
                  <a:pt x="67049" y="661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70"/>
          <p:cNvSpPr/>
          <p:nvPr/>
        </p:nvSpPr>
        <p:spPr>
          <a:xfrm>
            <a:off x="7715118" y="1031156"/>
            <a:ext cx="195300" cy="19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126" y="0"/>
                </a:moveTo>
                <a:lnTo>
                  <a:pt x="11621" y="0"/>
                </a:lnTo>
                <a:cubicBezTo>
                  <a:pt x="4547" y="0"/>
                  <a:pt x="0" y="5511"/>
                  <a:pt x="0" y="11273"/>
                </a:cubicBezTo>
                <a:lnTo>
                  <a:pt x="0" y="119749"/>
                </a:lnTo>
                <a:lnTo>
                  <a:pt x="24252" y="95699"/>
                </a:lnTo>
                <a:lnTo>
                  <a:pt x="108126" y="95699"/>
                </a:lnTo>
                <a:cubicBezTo>
                  <a:pt x="115200" y="95699"/>
                  <a:pt x="119747" y="90187"/>
                  <a:pt x="119747" y="83173"/>
                </a:cubicBezTo>
                <a:lnTo>
                  <a:pt x="119747" y="11273"/>
                </a:lnTo>
                <a:cubicBezTo>
                  <a:pt x="119747" y="5511"/>
                  <a:pt x="115200" y="0"/>
                  <a:pt x="108126" y="0"/>
                </a:cubicBezTo>
                <a:close/>
                <a:moveTo>
                  <a:pt x="41431" y="53611"/>
                </a:moveTo>
                <a:lnTo>
                  <a:pt x="30063" y="53611"/>
                </a:lnTo>
                <a:lnTo>
                  <a:pt x="30063" y="42087"/>
                </a:lnTo>
                <a:lnTo>
                  <a:pt x="41431" y="42087"/>
                </a:lnTo>
                <a:lnTo>
                  <a:pt x="41431" y="53611"/>
                </a:lnTo>
                <a:close/>
                <a:moveTo>
                  <a:pt x="65684" y="53611"/>
                </a:moveTo>
                <a:lnTo>
                  <a:pt x="54063" y="53611"/>
                </a:lnTo>
                <a:lnTo>
                  <a:pt x="54063" y="42087"/>
                </a:lnTo>
                <a:lnTo>
                  <a:pt x="65684" y="42087"/>
                </a:lnTo>
                <a:lnTo>
                  <a:pt x="65684" y="53611"/>
                </a:lnTo>
                <a:close/>
                <a:moveTo>
                  <a:pt x="89936" y="53611"/>
                </a:moveTo>
                <a:lnTo>
                  <a:pt x="78315" y="53611"/>
                </a:lnTo>
                <a:lnTo>
                  <a:pt x="78315" y="42087"/>
                </a:lnTo>
                <a:lnTo>
                  <a:pt x="89936" y="42087"/>
                </a:lnTo>
                <a:lnTo>
                  <a:pt x="89936" y="536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70"/>
          <p:cNvSpPr/>
          <p:nvPr/>
        </p:nvSpPr>
        <p:spPr>
          <a:xfrm>
            <a:off x="1263199" y="1968489"/>
            <a:ext cx="197100" cy="19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250" y="0"/>
                </a:moveTo>
                <a:lnTo>
                  <a:pt x="12750" y="0"/>
                </a:lnTo>
                <a:cubicBezTo>
                  <a:pt x="5750" y="0"/>
                  <a:pt x="0" y="5762"/>
                  <a:pt x="0" y="12526"/>
                </a:cubicBezTo>
                <a:lnTo>
                  <a:pt x="0" y="119749"/>
                </a:lnTo>
                <a:lnTo>
                  <a:pt x="24000" y="95949"/>
                </a:lnTo>
                <a:lnTo>
                  <a:pt x="107250" y="95949"/>
                </a:lnTo>
                <a:cubicBezTo>
                  <a:pt x="114000" y="95949"/>
                  <a:pt x="119750" y="90187"/>
                  <a:pt x="119750" y="83423"/>
                </a:cubicBezTo>
                <a:lnTo>
                  <a:pt x="119750" y="12526"/>
                </a:lnTo>
                <a:cubicBezTo>
                  <a:pt x="119750" y="5762"/>
                  <a:pt x="114000" y="0"/>
                  <a:pt x="107250" y="0"/>
                </a:cubicBezTo>
                <a:close/>
                <a:moveTo>
                  <a:pt x="66250" y="71899"/>
                </a:moveTo>
                <a:lnTo>
                  <a:pt x="53750" y="71899"/>
                </a:lnTo>
                <a:lnTo>
                  <a:pt x="53750" y="59373"/>
                </a:lnTo>
                <a:lnTo>
                  <a:pt x="66250" y="59373"/>
                </a:lnTo>
                <a:lnTo>
                  <a:pt x="66250" y="71899"/>
                </a:lnTo>
                <a:close/>
                <a:moveTo>
                  <a:pt x="66250" y="47849"/>
                </a:moveTo>
                <a:lnTo>
                  <a:pt x="53750" y="47849"/>
                </a:lnTo>
                <a:lnTo>
                  <a:pt x="53750" y="24050"/>
                </a:lnTo>
                <a:lnTo>
                  <a:pt x="66250" y="24050"/>
                </a:lnTo>
                <a:lnTo>
                  <a:pt x="66250" y="478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70"/>
          <p:cNvSpPr/>
          <p:nvPr/>
        </p:nvSpPr>
        <p:spPr>
          <a:xfrm>
            <a:off x="2915078" y="1959440"/>
            <a:ext cx="157500" cy="21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687" y="16685"/>
                </a:moveTo>
                <a:lnTo>
                  <a:pt x="59687" y="0"/>
                </a:lnTo>
                <a:lnTo>
                  <a:pt x="30000" y="21942"/>
                </a:lnTo>
                <a:lnTo>
                  <a:pt x="59687" y="43885"/>
                </a:lnTo>
                <a:lnTo>
                  <a:pt x="59687" y="27200"/>
                </a:lnTo>
                <a:cubicBezTo>
                  <a:pt x="84062" y="27200"/>
                  <a:pt x="104062" y="41600"/>
                  <a:pt x="104062" y="59428"/>
                </a:cubicBezTo>
                <a:cubicBezTo>
                  <a:pt x="104062" y="65600"/>
                  <a:pt x="102500" y="70857"/>
                  <a:pt x="98125" y="74971"/>
                </a:cubicBezTo>
                <a:lnTo>
                  <a:pt x="109687" y="83428"/>
                </a:lnTo>
                <a:cubicBezTo>
                  <a:pt x="115312" y="76114"/>
                  <a:pt x="119687" y="68800"/>
                  <a:pt x="119687" y="59428"/>
                </a:cubicBezTo>
                <a:cubicBezTo>
                  <a:pt x="119687" y="35428"/>
                  <a:pt x="92500" y="16685"/>
                  <a:pt x="59687" y="16685"/>
                </a:cubicBezTo>
                <a:close/>
                <a:moveTo>
                  <a:pt x="59687" y="92800"/>
                </a:moveTo>
                <a:cubicBezTo>
                  <a:pt x="35625" y="92800"/>
                  <a:pt x="14375" y="78171"/>
                  <a:pt x="14375" y="59428"/>
                </a:cubicBezTo>
                <a:cubicBezTo>
                  <a:pt x="14375" y="54171"/>
                  <a:pt x="17187" y="48914"/>
                  <a:pt x="20000" y="44800"/>
                </a:cubicBezTo>
                <a:lnTo>
                  <a:pt x="8437" y="36571"/>
                </a:lnTo>
                <a:cubicBezTo>
                  <a:pt x="4375" y="43885"/>
                  <a:pt x="0" y="50971"/>
                  <a:pt x="0" y="59428"/>
                </a:cubicBezTo>
                <a:cubicBezTo>
                  <a:pt x="0" y="83428"/>
                  <a:pt x="27187" y="103085"/>
                  <a:pt x="59687" y="103085"/>
                </a:cubicBezTo>
                <a:lnTo>
                  <a:pt x="59687" y="119771"/>
                </a:lnTo>
                <a:lnTo>
                  <a:pt x="89687" y="97828"/>
                </a:lnTo>
                <a:lnTo>
                  <a:pt x="59687" y="76114"/>
                </a:lnTo>
                <a:lnTo>
                  <a:pt x="59687" y="928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70"/>
          <p:cNvSpPr/>
          <p:nvPr/>
        </p:nvSpPr>
        <p:spPr>
          <a:xfrm>
            <a:off x="4498204" y="1990203"/>
            <a:ext cx="166500" cy="166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828" y="16216"/>
                </a:moveTo>
                <a:lnTo>
                  <a:pt x="49828" y="1474"/>
                </a:lnTo>
                <a:cubicBezTo>
                  <a:pt x="44226" y="2653"/>
                  <a:pt x="38918" y="5307"/>
                  <a:pt x="33611" y="7960"/>
                </a:cubicBezTo>
                <a:lnTo>
                  <a:pt x="44226" y="18869"/>
                </a:lnTo>
                <a:cubicBezTo>
                  <a:pt x="45700" y="17395"/>
                  <a:pt x="47174" y="16216"/>
                  <a:pt x="49828" y="16216"/>
                </a:cubicBezTo>
                <a:close/>
                <a:moveTo>
                  <a:pt x="0" y="9434"/>
                </a:moveTo>
                <a:lnTo>
                  <a:pt x="16216" y="25651"/>
                </a:lnTo>
                <a:cubicBezTo>
                  <a:pt x="10909" y="35085"/>
                  <a:pt x="6781" y="44226"/>
                  <a:pt x="6781" y="55135"/>
                </a:cubicBezTo>
                <a:cubicBezTo>
                  <a:pt x="6781" y="71351"/>
                  <a:pt x="13562" y="84619"/>
                  <a:pt x="24176" y="95528"/>
                </a:cubicBezTo>
                <a:lnTo>
                  <a:pt x="6781" y="111449"/>
                </a:lnTo>
                <a:lnTo>
                  <a:pt x="49828" y="111449"/>
                </a:lnTo>
                <a:lnTo>
                  <a:pt x="49828" y="69877"/>
                </a:lnTo>
                <a:lnTo>
                  <a:pt x="33611" y="84619"/>
                </a:lnTo>
                <a:cubicBezTo>
                  <a:pt x="26830" y="77837"/>
                  <a:pt x="21523" y="67223"/>
                  <a:pt x="21523" y="55135"/>
                </a:cubicBezTo>
                <a:cubicBezTo>
                  <a:pt x="21523" y="48353"/>
                  <a:pt x="22997" y="41572"/>
                  <a:pt x="26830" y="36265"/>
                </a:cubicBezTo>
                <a:lnTo>
                  <a:pt x="83439" y="92579"/>
                </a:lnTo>
                <a:cubicBezTo>
                  <a:pt x="81965" y="94054"/>
                  <a:pt x="79312" y="94054"/>
                  <a:pt x="77837" y="95528"/>
                </a:cubicBezTo>
                <a:lnTo>
                  <a:pt x="77837" y="110270"/>
                </a:lnTo>
                <a:cubicBezTo>
                  <a:pt x="83439" y="108796"/>
                  <a:pt x="88746" y="106142"/>
                  <a:pt x="92579" y="102014"/>
                </a:cubicBezTo>
                <a:lnTo>
                  <a:pt x="110270" y="119705"/>
                </a:lnTo>
                <a:lnTo>
                  <a:pt x="119705" y="110270"/>
                </a:lnTo>
                <a:lnTo>
                  <a:pt x="7960" y="0"/>
                </a:lnTo>
                <a:lnTo>
                  <a:pt x="0" y="9434"/>
                </a:lnTo>
                <a:close/>
                <a:moveTo>
                  <a:pt x="119705" y="0"/>
                </a:moveTo>
                <a:lnTo>
                  <a:pt x="77837" y="0"/>
                </a:lnTo>
                <a:lnTo>
                  <a:pt x="77837" y="41572"/>
                </a:lnTo>
                <a:lnTo>
                  <a:pt x="92579" y="25651"/>
                </a:lnTo>
                <a:cubicBezTo>
                  <a:pt x="100835" y="33611"/>
                  <a:pt x="106142" y="44226"/>
                  <a:pt x="106142" y="55135"/>
                </a:cubicBezTo>
                <a:cubicBezTo>
                  <a:pt x="106142" y="63095"/>
                  <a:pt x="104668" y="68402"/>
                  <a:pt x="100835" y="75184"/>
                </a:cubicBezTo>
                <a:lnTo>
                  <a:pt x="111449" y="86093"/>
                </a:lnTo>
                <a:cubicBezTo>
                  <a:pt x="115577" y="76658"/>
                  <a:pt x="119705" y="67223"/>
                  <a:pt x="119705" y="55135"/>
                </a:cubicBezTo>
                <a:cubicBezTo>
                  <a:pt x="119705" y="40393"/>
                  <a:pt x="112923" y="25651"/>
                  <a:pt x="103488" y="16216"/>
                </a:cubicBezTo>
                <a:lnTo>
                  <a:pt x="1197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70"/>
          <p:cNvSpPr/>
          <p:nvPr/>
        </p:nvSpPr>
        <p:spPr>
          <a:xfrm>
            <a:off x="6121135" y="1990203"/>
            <a:ext cx="157500" cy="15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208"/>
                </a:moveTo>
                <a:cubicBezTo>
                  <a:pt x="0" y="76622"/>
                  <a:pt x="7206" y="90870"/>
                  <a:pt x="18485" y="102585"/>
                </a:cubicBezTo>
                <a:lnTo>
                  <a:pt x="0" y="119683"/>
                </a:lnTo>
                <a:lnTo>
                  <a:pt x="45744" y="119683"/>
                </a:lnTo>
                <a:lnTo>
                  <a:pt x="45744" y="75039"/>
                </a:lnTo>
                <a:lnTo>
                  <a:pt x="28511" y="90870"/>
                </a:lnTo>
                <a:cubicBezTo>
                  <a:pt x="20052" y="83588"/>
                  <a:pt x="15665" y="72189"/>
                  <a:pt x="15665" y="59208"/>
                </a:cubicBezTo>
                <a:cubicBezTo>
                  <a:pt x="15665" y="40527"/>
                  <a:pt x="28511" y="23113"/>
                  <a:pt x="45744" y="17414"/>
                </a:cubicBezTo>
                <a:lnTo>
                  <a:pt x="45744" y="1583"/>
                </a:lnTo>
                <a:cubicBezTo>
                  <a:pt x="20052" y="8548"/>
                  <a:pt x="0" y="31662"/>
                  <a:pt x="0" y="59208"/>
                </a:cubicBezTo>
                <a:close/>
                <a:moveTo>
                  <a:pt x="119686" y="0"/>
                </a:moveTo>
                <a:lnTo>
                  <a:pt x="75509" y="0"/>
                </a:lnTo>
                <a:lnTo>
                  <a:pt x="75509" y="44643"/>
                </a:lnTo>
                <a:lnTo>
                  <a:pt x="91174" y="27546"/>
                </a:lnTo>
                <a:cubicBezTo>
                  <a:pt x="99947" y="36094"/>
                  <a:pt x="105587" y="47493"/>
                  <a:pt x="105587" y="59208"/>
                </a:cubicBezTo>
                <a:cubicBezTo>
                  <a:pt x="105587" y="79472"/>
                  <a:pt x="92741" y="96569"/>
                  <a:pt x="75509" y="102585"/>
                </a:cubicBezTo>
                <a:lnTo>
                  <a:pt x="75509" y="118416"/>
                </a:lnTo>
                <a:cubicBezTo>
                  <a:pt x="99947" y="111134"/>
                  <a:pt x="119686" y="88021"/>
                  <a:pt x="119686" y="60474"/>
                </a:cubicBezTo>
                <a:cubicBezTo>
                  <a:pt x="119686" y="43377"/>
                  <a:pt x="112793" y="28812"/>
                  <a:pt x="101201" y="18680"/>
                </a:cubicBezTo>
                <a:lnTo>
                  <a:pt x="1196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70"/>
          <p:cNvSpPr/>
          <p:nvPr/>
        </p:nvSpPr>
        <p:spPr>
          <a:xfrm>
            <a:off x="7724162" y="1990203"/>
            <a:ext cx="175500" cy="15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208"/>
                </a:moveTo>
                <a:cubicBezTo>
                  <a:pt x="0" y="76622"/>
                  <a:pt x="6433" y="90870"/>
                  <a:pt x="16503" y="102585"/>
                </a:cubicBezTo>
                <a:lnTo>
                  <a:pt x="0" y="119683"/>
                </a:lnTo>
                <a:lnTo>
                  <a:pt x="39440" y="119683"/>
                </a:lnTo>
                <a:lnTo>
                  <a:pt x="39440" y="75039"/>
                </a:lnTo>
                <a:lnTo>
                  <a:pt x="25454" y="90870"/>
                </a:lnTo>
                <a:cubicBezTo>
                  <a:pt x="17902" y="83588"/>
                  <a:pt x="12867" y="72189"/>
                  <a:pt x="12867" y="59208"/>
                </a:cubicBezTo>
                <a:cubicBezTo>
                  <a:pt x="12867" y="40527"/>
                  <a:pt x="24335" y="23113"/>
                  <a:pt x="39440" y="17414"/>
                </a:cubicBezTo>
                <a:lnTo>
                  <a:pt x="39440" y="1583"/>
                </a:lnTo>
                <a:cubicBezTo>
                  <a:pt x="17902" y="8548"/>
                  <a:pt x="0" y="31662"/>
                  <a:pt x="0" y="59208"/>
                </a:cubicBezTo>
                <a:close/>
                <a:moveTo>
                  <a:pt x="53426" y="98153"/>
                </a:moveTo>
                <a:lnTo>
                  <a:pt x="66293" y="98153"/>
                </a:lnTo>
                <a:lnTo>
                  <a:pt x="66293" y="82321"/>
                </a:lnTo>
                <a:lnTo>
                  <a:pt x="53426" y="82321"/>
                </a:lnTo>
                <a:lnTo>
                  <a:pt x="53426" y="98153"/>
                </a:lnTo>
                <a:close/>
                <a:moveTo>
                  <a:pt x="119720" y="0"/>
                </a:moveTo>
                <a:lnTo>
                  <a:pt x="80279" y="0"/>
                </a:lnTo>
                <a:lnTo>
                  <a:pt x="80279" y="44643"/>
                </a:lnTo>
                <a:lnTo>
                  <a:pt x="94265" y="27546"/>
                </a:lnTo>
                <a:cubicBezTo>
                  <a:pt x="101818" y="36094"/>
                  <a:pt x="107132" y="47493"/>
                  <a:pt x="107132" y="59208"/>
                </a:cubicBezTo>
                <a:cubicBezTo>
                  <a:pt x="107132" y="79472"/>
                  <a:pt x="95664" y="96569"/>
                  <a:pt x="80279" y="102585"/>
                </a:cubicBezTo>
                <a:lnTo>
                  <a:pt x="80279" y="118416"/>
                </a:lnTo>
                <a:cubicBezTo>
                  <a:pt x="103216" y="111134"/>
                  <a:pt x="119720" y="88021"/>
                  <a:pt x="119720" y="60474"/>
                </a:cubicBezTo>
                <a:cubicBezTo>
                  <a:pt x="119720" y="43377"/>
                  <a:pt x="113286" y="28812"/>
                  <a:pt x="104615" y="18680"/>
                </a:cubicBezTo>
                <a:lnTo>
                  <a:pt x="119720" y="0"/>
                </a:lnTo>
                <a:close/>
                <a:moveTo>
                  <a:pt x="53426" y="67757"/>
                </a:moveTo>
                <a:lnTo>
                  <a:pt x="66293" y="67757"/>
                </a:lnTo>
                <a:lnTo>
                  <a:pt x="66293" y="21530"/>
                </a:lnTo>
                <a:lnTo>
                  <a:pt x="53426" y="21530"/>
                </a:lnTo>
                <a:lnTo>
                  <a:pt x="53426" y="6775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70"/>
          <p:cNvSpPr/>
          <p:nvPr/>
        </p:nvSpPr>
        <p:spPr>
          <a:xfrm>
            <a:off x="1272244" y="3074106"/>
            <a:ext cx="175500" cy="1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9843"/>
                </a:moveTo>
                <a:cubicBezTo>
                  <a:pt x="0" y="75509"/>
                  <a:pt x="6433" y="91174"/>
                  <a:pt x="16503" y="101201"/>
                </a:cubicBezTo>
                <a:lnTo>
                  <a:pt x="0" y="119686"/>
                </a:lnTo>
                <a:lnTo>
                  <a:pt x="40839" y="119686"/>
                </a:lnTo>
                <a:lnTo>
                  <a:pt x="40839" y="74255"/>
                </a:lnTo>
                <a:lnTo>
                  <a:pt x="25454" y="91174"/>
                </a:lnTo>
                <a:cubicBezTo>
                  <a:pt x="17902" y="84281"/>
                  <a:pt x="13986" y="72689"/>
                  <a:pt x="13986" y="59843"/>
                </a:cubicBezTo>
                <a:cubicBezTo>
                  <a:pt x="13986" y="39791"/>
                  <a:pt x="25454" y="24125"/>
                  <a:pt x="40839" y="16919"/>
                </a:cubicBezTo>
                <a:lnTo>
                  <a:pt x="40839" y="2819"/>
                </a:lnTo>
                <a:cubicBezTo>
                  <a:pt x="17902" y="8459"/>
                  <a:pt x="0" y="32898"/>
                  <a:pt x="0" y="59843"/>
                </a:cubicBezTo>
                <a:close/>
                <a:moveTo>
                  <a:pt x="53706" y="97127"/>
                </a:moveTo>
                <a:lnTo>
                  <a:pt x="67692" y="97127"/>
                </a:lnTo>
                <a:lnTo>
                  <a:pt x="67692" y="82715"/>
                </a:lnTo>
                <a:lnTo>
                  <a:pt x="53706" y="82715"/>
                </a:lnTo>
                <a:lnTo>
                  <a:pt x="53706" y="97127"/>
                </a:lnTo>
                <a:close/>
                <a:moveTo>
                  <a:pt x="119720" y="0"/>
                </a:moveTo>
                <a:lnTo>
                  <a:pt x="80279" y="0"/>
                </a:lnTo>
                <a:lnTo>
                  <a:pt x="80279" y="44177"/>
                </a:lnTo>
                <a:lnTo>
                  <a:pt x="95664" y="28511"/>
                </a:lnTo>
                <a:cubicBezTo>
                  <a:pt x="102097" y="35718"/>
                  <a:pt x="107132" y="46997"/>
                  <a:pt x="107132" y="59843"/>
                </a:cubicBezTo>
                <a:cubicBezTo>
                  <a:pt x="107132" y="79895"/>
                  <a:pt x="95664" y="95561"/>
                  <a:pt x="80279" y="102767"/>
                </a:cubicBezTo>
                <a:lnTo>
                  <a:pt x="80279" y="118433"/>
                </a:lnTo>
                <a:cubicBezTo>
                  <a:pt x="103216" y="111227"/>
                  <a:pt x="119720" y="88355"/>
                  <a:pt x="119720" y="59843"/>
                </a:cubicBezTo>
                <a:cubicBezTo>
                  <a:pt x="119720" y="44177"/>
                  <a:pt x="114685" y="29765"/>
                  <a:pt x="104615" y="18485"/>
                </a:cubicBezTo>
                <a:lnTo>
                  <a:pt x="119720" y="0"/>
                </a:lnTo>
                <a:close/>
                <a:moveTo>
                  <a:pt x="53706" y="67049"/>
                </a:moveTo>
                <a:lnTo>
                  <a:pt x="67692" y="67049"/>
                </a:lnTo>
                <a:lnTo>
                  <a:pt x="67692" y="22872"/>
                </a:lnTo>
                <a:lnTo>
                  <a:pt x="53706" y="22872"/>
                </a:lnTo>
                <a:lnTo>
                  <a:pt x="53706" y="670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70"/>
          <p:cNvSpPr/>
          <p:nvPr/>
        </p:nvSpPr>
        <p:spPr>
          <a:xfrm>
            <a:off x="2924124" y="3045154"/>
            <a:ext cx="137400" cy="21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423" y="0"/>
                </a:moveTo>
                <a:lnTo>
                  <a:pt x="18018" y="0"/>
                </a:lnTo>
                <a:cubicBezTo>
                  <a:pt x="8288" y="0"/>
                  <a:pt x="0" y="5257"/>
                  <a:pt x="0" y="11428"/>
                </a:cubicBezTo>
                <a:lnTo>
                  <a:pt x="0" y="109257"/>
                </a:lnTo>
                <a:cubicBezTo>
                  <a:pt x="0" y="115657"/>
                  <a:pt x="8288" y="119771"/>
                  <a:pt x="18018" y="119771"/>
                </a:cubicBezTo>
                <a:lnTo>
                  <a:pt x="103423" y="119771"/>
                </a:lnTo>
                <a:cubicBezTo>
                  <a:pt x="113153" y="119771"/>
                  <a:pt x="119639" y="115657"/>
                  <a:pt x="119639" y="109257"/>
                </a:cubicBezTo>
                <a:lnTo>
                  <a:pt x="119639" y="11428"/>
                </a:lnTo>
                <a:cubicBezTo>
                  <a:pt x="119639" y="5257"/>
                  <a:pt x="113153" y="0"/>
                  <a:pt x="103423" y="0"/>
                </a:cubicBezTo>
                <a:close/>
                <a:moveTo>
                  <a:pt x="103423" y="98971"/>
                </a:moveTo>
                <a:lnTo>
                  <a:pt x="18018" y="98971"/>
                </a:lnTo>
                <a:lnTo>
                  <a:pt x="18018" y="21714"/>
                </a:lnTo>
                <a:lnTo>
                  <a:pt x="103423" y="21714"/>
                </a:lnTo>
                <a:lnTo>
                  <a:pt x="103423" y="98971"/>
                </a:lnTo>
                <a:close/>
                <a:moveTo>
                  <a:pt x="95135" y="65600"/>
                </a:moveTo>
                <a:lnTo>
                  <a:pt x="68828" y="65600"/>
                </a:lnTo>
                <a:lnTo>
                  <a:pt x="68828" y="38400"/>
                </a:lnTo>
                <a:lnTo>
                  <a:pt x="52612" y="38400"/>
                </a:lnTo>
                <a:lnTo>
                  <a:pt x="52612" y="65600"/>
                </a:lnTo>
                <a:lnTo>
                  <a:pt x="26306" y="65600"/>
                </a:lnTo>
                <a:lnTo>
                  <a:pt x="60540" y="87542"/>
                </a:lnTo>
                <a:lnTo>
                  <a:pt x="95135" y="65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70"/>
          <p:cNvSpPr/>
          <p:nvPr/>
        </p:nvSpPr>
        <p:spPr>
          <a:xfrm>
            <a:off x="4498204" y="3045154"/>
            <a:ext cx="166500" cy="21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82285"/>
                </a:moveTo>
                <a:lnTo>
                  <a:pt x="0" y="92571"/>
                </a:lnTo>
                <a:cubicBezTo>
                  <a:pt x="20049" y="92571"/>
                  <a:pt x="35085" y="105142"/>
                  <a:pt x="35085" y="119771"/>
                </a:cubicBezTo>
                <a:lnTo>
                  <a:pt x="49828" y="119771"/>
                </a:lnTo>
                <a:cubicBezTo>
                  <a:pt x="49828" y="98971"/>
                  <a:pt x="28304" y="82285"/>
                  <a:pt x="0" y="82285"/>
                </a:cubicBezTo>
                <a:close/>
                <a:moveTo>
                  <a:pt x="0" y="104000"/>
                </a:moveTo>
                <a:lnTo>
                  <a:pt x="0" y="119771"/>
                </a:lnTo>
                <a:lnTo>
                  <a:pt x="21523" y="119771"/>
                </a:lnTo>
                <a:cubicBezTo>
                  <a:pt x="21523" y="111314"/>
                  <a:pt x="12088" y="104000"/>
                  <a:pt x="0" y="104000"/>
                </a:cubicBezTo>
                <a:close/>
                <a:moveTo>
                  <a:pt x="0" y="60342"/>
                </a:moveTo>
                <a:lnTo>
                  <a:pt x="0" y="70857"/>
                </a:lnTo>
                <a:cubicBezTo>
                  <a:pt x="35085" y="70857"/>
                  <a:pt x="63095" y="92571"/>
                  <a:pt x="63095" y="119771"/>
                </a:cubicBezTo>
                <a:lnTo>
                  <a:pt x="77837" y="119771"/>
                </a:lnTo>
                <a:cubicBezTo>
                  <a:pt x="77837" y="87542"/>
                  <a:pt x="43046" y="60342"/>
                  <a:pt x="0" y="60342"/>
                </a:cubicBezTo>
                <a:close/>
                <a:moveTo>
                  <a:pt x="106142" y="0"/>
                </a:moveTo>
                <a:lnTo>
                  <a:pt x="35085" y="0"/>
                </a:lnTo>
                <a:cubicBezTo>
                  <a:pt x="28304" y="0"/>
                  <a:pt x="21523" y="5257"/>
                  <a:pt x="21523" y="11428"/>
                </a:cubicBezTo>
                <a:lnTo>
                  <a:pt x="21523" y="52114"/>
                </a:lnTo>
                <a:cubicBezTo>
                  <a:pt x="26830" y="53028"/>
                  <a:pt x="30958" y="54171"/>
                  <a:pt x="35085" y="55085"/>
                </a:cubicBezTo>
                <a:lnTo>
                  <a:pt x="35085" y="21714"/>
                </a:lnTo>
                <a:lnTo>
                  <a:pt x="106142" y="21714"/>
                </a:lnTo>
                <a:lnTo>
                  <a:pt x="106142" y="92571"/>
                </a:lnTo>
                <a:lnTo>
                  <a:pt x="84619" y="92571"/>
                </a:lnTo>
                <a:cubicBezTo>
                  <a:pt x="88746" y="99885"/>
                  <a:pt x="89926" y="107200"/>
                  <a:pt x="91400" y="114514"/>
                </a:cubicBezTo>
                <a:lnTo>
                  <a:pt x="106142" y="114514"/>
                </a:lnTo>
                <a:cubicBezTo>
                  <a:pt x="112923" y="114514"/>
                  <a:pt x="119705" y="110400"/>
                  <a:pt x="119705" y="104000"/>
                </a:cubicBezTo>
                <a:lnTo>
                  <a:pt x="119705" y="11428"/>
                </a:lnTo>
                <a:cubicBezTo>
                  <a:pt x="119705" y="5257"/>
                  <a:pt x="112923" y="0"/>
                  <a:pt x="1061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70"/>
          <p:cNvSpPr/>
          <p:nvPr/>
        </p:nvSpPr>
        <p:spPr>
          <a:xfrm>
            <a:off x="6112089" y="3074106"/>
            <a:ext cx="175500" cy="1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34" y="6892"/>
                </a:moveTo>
                <a:cubicBezTo>
                  <a:pt x="104615" y="2819"/>
                  <a:pt x="100699" y="0"/>
                  <a:pt x="96783" y="0"/>
                </a:cubicBezTo>
                <a:lnTo>
                  <a:pt x="22937" y="0"/>
                </a:lnTo>
                <a:cubicBezTo>
                  <a:pt x="19020" y="0"/>
                  <a:pt x="15384" y="2819"/>
                  <a:pt x="13986" y="6892"/>
                </a:cubicBezTo>
                <a:lnTo>
                  <a:pt x="0" y="52637"/>
                </a:lnTo>
                <a:lnTo>
                  <a:pt x="0" y="112793"/>
                </a:lnTo>
                <a:cubicBezTo>
                  <a:pt x="0" y="116866"/>
                  <a:pt x="2517" y="119686"/>
                  <a:pt x="6433" y="119686"/>
                </a:cubicBezTo>
                <a:lnTo>
                  <a:pt x="13986" y="119686"/>
                </a:lnTo>
                <a:cubicBezTo>
                  <a:pt x="17902" y="119686"/>
                  <a:pt x="20419" y="116866"/>
                  <a:pt x="20419" y="112793"/>
                </a:cubicBezTo>
                <a:lnTo>
                  <a:pt x="20419" y="104020"/>
                </a:lnTo>
                <a:lnTo>
                  <a:pt x="100699" y="104020"/>
                </a:lnTo>
                <a:lnTo>
                  <a:pt x="100699" y="112793"/>
                </a:lnTo>
                <a:cubicBezTo>
                  <a:pt x="100699" y="116866"/>
                  <a:pt x="103216" y="119686"/>
                  <a:pt x="107132" y="119686"/>
                </a:cubicBezTo>
                <a:lnTo>
                  <a:pt x="113286" y="119686"/>
                </a:lnTo>
                <a:cubicBezTo>
                  <a:pt x="117202" y="119686"/>
                  <a:pt x="119720" y="116866"/>
                  <a:pt x="119720" y="112793"/>
                </a:cubicBezTo>
                <a:lnTo>
                  <a:pt x="119720" y="52637"/>
                </a:lnTo>
                <a:lnTo>
                  <a:pt x="105734" y="6892"/>
                </a:lnTo>
                <a:close/>
                <a:moveTo>
                  <a:pt x="22937" y="82715"/>
                </a:moveTo>
                <a:cubicBezTo>
                  <a:pt x="17902" y="82715"/>
                  <a:pt x="13986" y="77075"/>
                  <a:pt x="13986" y="71436"/>
                </a:cubicBezTo>
                <a:cubicBezTo>
                  <a:pt x="13986" y="65483"/>
                  <a:pt x="17342" y="59843"/>
                  <a:pt x="22937" y="59843"/>
                </a:cubicBezTo>
                <a:cubicBezTo>
                  <a:pt x="28811" y="59843"/>
                  <a:pt x="33006" y="65483"/>
                  <a:pt x="33006" y="71436"/>
                </a:cubicBezTo>
                <a:cubicBezTo>
                  <a:pt x="33006" y="77075"/>
                  <a:pt x="29370" y="82715"/>
                  <a:pt x="22937" y="82715"/>
                </a:cubicBezTo>
                <a:close/>
                <a:moveTo>
                  <a:pt x="96783" y="82715"/>
                </a:moveTo>
                <a:cubicBezTo>
                  <a:pt x="91748" y="82715"/>
                  <a:pt x="86713" y="77075"/>
                  <a:pt x="86713" y="71436"/>
                </a:cubicBezTo>
                <a:cubicBezTo>
                  <a:pt x="86713" y="65483"/>
                  <a:pt x="91748" y="59843"/>
                  <a:pt x="96783" y="59843"/>
                </a:cubicBezTo>
                <a:cubicBezTo>
                  <a:pt x="101818" y="59843"/>
                  <a:pt x="107132" y="65483"/>
                  <a:pt x="107132" y="71436"/>
                </a:cubicBezTo>
                <a:cubicBezTo>
                  <a:pt x="107132" y="77075"/>
                  <a:pt x="101818" y="82715"/>
                  <a:pt x="96783" y="82715"/>
                </a:cubicBezTo>
                <a:close/>
                <a:moveTo>
                  <a:pt x="13986" y="44177"/>
                </a:moveTo>
                <a:lnTo>
                  <a:pt x="22937" y="11279"/>
                </a:lnTo>
                <a:lnTo>
                  <a:pt x="96783" y="11279"/>
                </a:lnTo>
                <a:lnTo>
                  <a:pt x="107132" y="44177"/>
                </a:lnTo>
                <a:lnTo>
                  <a:pt x="13986" y="441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70"/>
          <p:cNvSpPr/>
          <p:nvPr/>
        </p:nvSpPr>
        <p:spPr>
          <a:xfrm>
            <a:off x="7742256" y="3045154"/>
            <a:ext cx="1410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064" y="34556"/>
                </a:moveTo>
                <a:lnTo>
                  <a:pt x="86064" y="57041"/>
                </a:lnTo>
                <a:lnTo>
                  <a:pt x="94110" y="57041"/>
                </a:lnTo>
                <a:lnTo>
                  <a:pt x="94110" y="67928"/>
                </a:lnTo>
                <a:lnTo>
                  <a:pt x="68571" y="67928"/>
                </a:lnTo>
                <a:lnTo>
                  <a:pt x="68571" y="22485"/>
                </a:lnTo>
                <a:lnTo>
                  <a:pt x="86064" y="22485"/>
                </a:lnTo>
                <a:lnTo>
                  <a:pt x="60524" y="0"/>
                </a:lnTo>
                <a:lnTo>
                  <a:pt x="34985" y="22485"/>
                </a:lnTo>
                <a:lnTo>
                  <a:pt x="52478" y="22485"/>
                </a:lnTo>
                <a:lnTo>
                  <a:pt x="52478" y="67928"/>
                </a:lnTo>
                <a:lnTo>
                  <a:pt x="26938" y="67928"/>
                </a:lnTo>
                <a:lnTo>
                  <a:pt x="26938" y="56094"/>
                </a:lnTo>
                <a:cubicBezTo>
                  <a:pt x="33586" y="54911"/>
                  <a:pt x="36734" y="49467"/>
                  <a:pt x="36734" y="45207"/>
                </a:cubicBezTo>
                <a:cubicBezTo>
                  <a:pt x="36734" y="38816"/>
                  <a:pt x="28688" y="33372"/>
                  <a:pt x="19241" y="33372"/>
                </a:cubicBezTo>
                <a:cubicBezTo>
                  <a:pt x="9446" y="33372"/>
                  <a:pt x="0" y="38816"/>
                  <a:pt x="0" y="45207"/>
                </a:cubicBezTo>
                <a:cubicBezTo>
                  <a:pt x="0" y="49467"/>
                  <a:pt x="4897" y="54911"/>
                  <a:pt x="11195" y="56094"/>
                </a:cubicBezTo>
                <a:lnTo>
                  <a:pt x="11195" y="67928"/>
                </a:lnTo>
                <a:cubicBezTo>
                  <a:pt x="11195" y="74319"/>
                  <a:pt x="17492" y="79763"/>
                  <a:pt x="26938" y="79763"/>
                </a:cubicBezTo>
                <a:lnTo>
                  <a:pt x="52478" y="79763"/>
                </a:lnTo>
                <a:lnTo>
                  <a:pt x="52478" y="97041"/>
                </a:lnTo>
                <a:cubicBezTo>
                  <a:pt x="46180" y="99171"/>
                  <a:pt x="43032" y="103431"/>
                  <a:pt x="43032" y="107692"/>
                </a:cubicBezTo>
                <a:cubicBezTo>
                  <a:pt x="43032" y="114319"/>
                  <a:pt x="51078" y="119763"/>
                  <a:pt x="60524" y="119763"/>
                </a:cubicBezTo>
                <a:cubicBezTo>
                  <a:pt x="69970" y="119763"/>
                  <a:pt x="79766" y="114319"/>
                  <a:pt x="79766" y="107692"/>
                </a:cubicBezTo>
                <a:cubicBezTo>
                  <a:pt x="79766" y="102485"/>
                  <a:pt x="74868" y="97988"/>
                  <a:pt x="68571" y="97041"/>
                </a:cubicBezTo>
                <a:lnTo>
                  <a:pt x="68571" y="79763"/>
                </a:lnTo>
                <a:lnTo>
                  <a:pt x="94110" y="79763"/>
                </a:lnTo>
                <a:cubicBezTo>
                  <a:pt x="103556" y="79763"/>
                  <a:pt x="109854" y="74319"/>
                  <a:pt x="109854" y="67928"/>
                </a:cubicBezTo>
                <a:lnTo>
                  <a:pt x="109854" y="57041"/>
                </a:lnTo>
                <a:lnTo>
                  <a:pt x="119650" y="57041"/>
                </a:lnTo>
                <a:lnTo>
                  <a:pt x="119650" y="34556"/>
                </a:lnTo>
                <a:lnTo>
                  <a:pt x="86064" y="3455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70"/>
          <p:cNvSpPr/>
          <p:nvPr/>
        </p:nvSpPr>
        <p:spPr>
          <a:xfrm>
            <a:off x="1243296" y="3973440"/>
            <a:ext cx="233400" cy="17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80093"/>
                </a:moveTo>
                <a:lnTo>
                  <a:pt x="9473" y="80093"/>
                </a:lnTo>
                <a:lnTo>
                  <a:pt x="9473" y="40744"/>
                </a:lnTo>
                <a:lnTo>
                  <a:pt x="0" y="40744"/>
                </a:lnTo>
                <a:lnTo>
                  <a:pt x="0" y="80093"/>
                </a:lnTo>
                <a:close/>
                <a:moveTo>
                  <a:pt x="14315" y="94046"/>
                </a:moveTo>
                <a:lnTo>
                  <a:pt x="24842" y="94046"/>
                </a:lnTo>
                <a:lnTo>
                  <a:pt x="24842" y="26790"/>
                </a:lnTo>
                <a:lnTo>
                  <a:pt x="14315" y="26790"/>
                </a:lnTo>
                <a:lnTo>
                  <a:pt x="14315" y="94046"/>
                </a:lnTo>
                <a:close/>
                <a:moveTo>
                  <a:pt x="110315" y="40744"/>
                </a:moveTo>
                <a:lnTo>
                  <a:pt x="110315" y="80093"/>
                </a:lnTo>
                <a:lnTo>
                  <a:pt x="119789" y="80093"/>
                </a:lnTo>
                <a:lnTo>
                  <a:pt x="119789" y="40744"/>
                </a:lnTo>
                <a:lnTo>
                  <a:pt x="110315" y="40744"/>
                </a:lnTo>
                <a:close/>
                <a:moveTo>
                  <a:pt x="94947" y="94046"/>
                </a:moveTo>
                <a:lnTo>
                  <a:pt x="104421" y="94046"/>
                </a:lnTo>
                <a:lnTo>
                  <a:pt x="104421" y="26790"/>
                </a:lnTo>
                <a:lnTo>
                  <a:pt x="94947" y="26790"/>
                </a:lnTo>
                <a:lnTo>
                  <a:pt x="94947" y="94046"/>
                </a:lnTo>
                <a:close/>
                <a:moveTo>
                  <a:pt x="82526" y="0"/>
                </a:moveTo>
                <a:lnTo>
                  <a:pt x="37473" y="0"/>
                </a:lnTo>
                <a:cubicBezTo>
                  <a:pt x="33473" y="0"/>
                  <a:pt x="29684" y="5302"/>
                  <a:pt x="29684" y="10325"/>
                </a:cubicBezTo>
                <a:lnTo>
                  <a:pt x="29684" y="110790"/>
                </a:lnTo>
                <a:cubicBezTo>
                  <a:pt x="29684" y="115813"/>
                  <a:pt x="33473" y="119720"/>
                  <a:pt x="37473" y="119720"/>
                </a:cubicBezTo>
                <a:lnTo>
                  <a:pt x="82526" y="119720"/>
                </a:lnTo>
                <a:cubicBezTo>
                  <a:pt x="86315" y="119720"/>
                  <a:pt x="90105" y="115813"/>
                  <a:pt x="90105" y="110790"/>
                </a:cubicBezTo>
                <a:lnTo>
                  <a:pt x="90105" y="10325"/>
                </a:lnTo>
                <a:cubicBezTo>
                  <a:pt x="90105" y="5302"/>
                  <a:pt x="86315" y="0"/>
                  <a:pt x="82526" y="0"/>
                </a:cubicBezTo>
                <a:close/>
                <a:moveTo>
                  <a:pt x="79578" y="106883"/>
                </a:moveTo>
                <a:lnTo>
                  <a:pt x="39368" y="106883"/>
                </a:lnTo>
                <a:lnTo>
                  <a:pt x="39368" y="13953"/>
                </a:lnTo>
                <a:lnTo>
                  <a:pt x="79578" y="13953"/>
                </a:lnTo>
                <a:lnTo>
                  <a:pt x="79578" y="10688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70"/>
          <p:cNvSpPr/>
          <p:nvPr/>
        </p:nvSpPr>
        <p:spPr>
          <a:xfrm>
            <a:off x="2895176" y="3964392"/>
            <a:ext cx="197100" cy="19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475" y="0"/>
                </a:moveTo>
                <a:lnTo>
                  <a:pt x="12526" y="0"/>
                </a:lnTo>
                <a:cubicBezTo>
                  <a:pt x="5762" y="0"/>
                  <a:pt x="0" y="5750"/>
                  <a:pt x="0" y="12750"/>
                </a:cubicBezTo>
                <a:lnTo>
                  <a:pt x="0" y="119750"/>
                </a:lnTo>
                <a:lnTo>
                  <a:pt x="24050" y="95750"/>
                </a:lnTo>
                <a:lnTo>
                  <a:pt x="108475" y="95750"/>
                </a:lnTo>
                <a:cubicBezTo>
                  <a:pt x="114237" y="95750"/>
                  <a:pt x="119749" y="90000"/>
                  <a:pt x="119749" y="83250"/>
                </a:cubicBezTo>
                <a:lnTo>
                  <a:pt x="119749" y="12750"/>
                </a:lnTo>
                <a:cubicBezTo>
                  <a:pt x="119749" y="5750"/>
                  <a:pt x="114237" y="0"/>
                  <a:pt x="108475" y="0"/>
                </a:cubicBezTo>
                <a:close/>
                <a:moveTo>
                  <a:pt x="95949" y="72000"/>
                </a:moveTo>
                <a:lnTo>
                  <a:pt x="71899" y="52500"/>
                </a:lnTo>
                <a:lnTo>
                  <a:pt x="71899" y="72000"/>
                </a:lnTo>
                <a:lnTo>
                  <a:pt x="24050" y="72000"/>
                </a:lnTo>
                <a:lnTo>
                  <a:pt x="24050" y="24000"/>
                </a:lnTo>
                <a:lnTo>
                  <a:pt x="71899" y="24000"/>
                </a:lnTo>
                <a:lnTo>
                  <a:pt x="71899" y="43500"/>
                </a:lnTo>
                <a:lnTo>
                  <a:pt x="95949" y="24000"/>
                </a:lnTo>
                <a:lnTo>
                  <a:pt x="95949" y="72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70"/>
          <p:cNvSpPr/>
          <p:nvPr/>
        </p:nvSpPr>
        <p:spPr>
          <a:xfrm>
            <a:off x="4480111" y="3955345"/>
            <a:ext cx="215400" cy="21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742" y="16685"/>
                </a:moveTo>
                <a:lnTo>
                  <a:pt x="114742" y="13485"/>
                </a:lnTo>
                <a:cubicBezTo>
                  <a:pt x="114742" y="6171"/>
                  <a:pt x="107885" y="0"/>
                  <a:pt x="100114" y="0"/>
                </a:cubicBezTo>
                <a:cubicBezTo>
                  <a:pt x="92342" y="0"/>
                  <a:pt x="86628" y="6171"/>
                  <a:pt x="86628" y="13485"/>
                </a:cubicBezTo>
                <a:lnTo>
                  <a:pt x="86628" y="16685"/>
                </a:lnTo>
                <a:cubicBezTo>
                  <a:pt x="83428" y="16685"/>
                  <a:pt x="81371" y="18742"/>
                  <a:pt x="81371" y="21714"/>
                </a:cubicBezTo>
                <a:lnTo>
                  <a:pt x="81371" y="43657"/>
                </a:lnTo>
                <a:cubicBezTo>
                  <a:pt x="81371" y="46857"/>
                  <a:pt x="83428" y="48914"/>
                  <a:pt x="86628" y="48914"/>
                </a:cubicBezTo>
                <a:lnTo>
                  <a:pt x="114742" y="48914"/>
                </a:lnTo>
                <a:cubicBezTo>
                  <a:pt x="117714" y="48914"/>
                  <a:pt x="119771" y="46857"/>
                  <a:pt x="119771" y="43657"/>
                </a:cubicBezTo>
                <a:lnTo>
                  <a:pt x="119771" y="21714"/>
                </a:lnTo>
                <a:cubicBezTo>
                  <a:pt x="119771" y="18742"/>
                  <a:pt x="117714" y="16685"/>
                  <a:pt x="114742" y="16685"/>
                </a:cubicBezTo>
                <a:close/>
                <a:moveTo>
                  <a:pt x="109485" y="16685"/>
                </a:moveTo>
                <a:lnTo>
                  <a:pt x="91657" y="16685"/>
                </a:lnTo>
                <a:lnTo>
                  <a:pt x="91657" y="13485"/>
                </a:lnTo>
                <a:cubicBezTo>
                  <a:pt x="91657" y="8228"/>
                  <a:pt x="95314" y="4114"/>
                  <a:pt x="100114" y="4114"/>
                </a:cubicBezTo>
                <a:cubicBezTo>
                  <a:pt x="104685" y="4114"/>
                  <a:pt x="109485" y="8228"/>
                  <a:pt x="109485" y="13485"/>
                </a:cubicBezTo>
                <a:lnTo>
                  <a:pt x="109485" y="16685"/>
                </a:lnTo>
                <a:close/>
                <a:moveTo>
                  <a:pt x="96914" y="59200"/>
                </a:moveTo>
                <a:cubicBezTo>
                  <a:pt x="96914" y="61485"/>
                  <a:pt x="98057" y="63542"/>
                  <a:pt x="98057" y="65600"/>
                </a:cubicBezTo>
                <a:cubicBezTo>
                  <a:pt x="98057" y="77028"/>
                  <a:pt x="93942" y="87314"/>
                  <a:pt x="86628" y="94628"/>
                </a:cubicBezTo>
                <a:cubicBezTo>
                  <a:pt x="84571" y="90514"/>
                  <a:pt x="81371" y="87314"/>
                  <a:pt x="76114" y="87314"/>
                </a:cubicBezTo>
                <a:lnTo>
                  <a:pt x="70857" y="87314"/>
                </a:lnTo>
                <a:lnTo>
                  <a:pt x="70857" y="70857"/>
                </a:lnTo>
                <a:cubicBezTo>
                  <a:pt x="70857" y="67657"/>
                  <a:pt x="68800" y="65600"/>
                  <a:pt x="64685" y="65600"/>
                </a:cubicBezTo>
                <a:lnTo>
                  <a:pt x="32457" y="65600"/>
                </a:lnTo>
                <a:lnTo>
                  <a:pt x="32457" y="54171"/>
                </a:lnTo>
                <a:lnTo>
                  <a:pt x="43885" y="54171"/>
                </a:lnTo>
                <a:cubicBezTo>
                  <a:pt x="47085" y="54171"/>
                  <a:pt x="49142" y="52114"/>
                  <a:pt x="49142" y="48914"/>
                </a:cubicBezTo>
                <a:lnTo>
                  <a:pt x="49142" y="37485"/>
                </a:lnTo>
                <a:lnTo>
                  <a:pt x="59428" y="37485"/>
                </a:lnTo>
                <a:cubicBezTo>
                  <a:pt x="65828" y="37485"/>
                  <a:pt x="70857" y="33371"/>
                  <a:pt x="70857" y="26971"/>
                </a:cubicBezTo>
                <a:lnTo>
                  <a:pt x="70857" y="13485"/>
                </a:lnTo>
                <a:cubicBezTo>
                  <a:pt x="65828" y="11428"/>
                  <a:pt x="59428" y="10285"/>
                  <a:pt x="54171" y="10285"/>
                </a:cubicBezTo>
                <a:cubicBezTo>
                  <a:pt x="24000" y="10285"/>
                  <a:pt x="0" y="35885"/>
                  <a:pt x="0" y="65600"/>
                </a:cubicBezTo>
                <a:cubicBezTo>
                  <a:pt x="0" y="95314"/>
                  <a:pt x="24000" y="119771"/>
                  <a:pt x="54171" y="119771"/>
                </a:cubicBezTo>
                <a:cubicBezTo>
                  <a:pt x="84571" y="119771"/>
                  <a:pt x="108342" y="94628"/>
                  <a:pt x="108342" y="65600"/>
                </a:cubicBezTo>
                <a:cubicBezTo>
                  <a:pt x="108342" y="63542"/>
                  <a:pt x="108342" y="61485"/>
                  <a:pt x="108342" y="59200"/>
                </a:cubicBezTo>
                <a:lnTo>
                  <a:pt x="96914" y="59200"/>
                </a:lnTo>
                <a:close/>
                <a:moveTo>
                  <a:pt x="49142" y="108342"/>
                </a:moveTo>
                <a:cubicBezTo>
                  <a:pt x="27200" y="105142"/>
                  <a:pt x="10514" y="87314"/>
                  <a:pt x="10514" y="65600"/>
                </a:cubicBezTo>
                <a:cubicBezTo>
                  <a:pt x="10514" y="61485"/>
                  <a:pt x="11657" y="58285"/>
                  <a:pt x="11657" y="55085"/>
                </a:cubicBezTo>
                <a:lnTo>
                  <a:pt x="37714" y="81142"/>
                </a:lnTo>
                <a:lnTo>
                  <a:pt x="37714" y="87314"/>
                </a:lnTo>
                <a:cubicBezTo>
                  <a:pt x="37714" y="92571"/>
                  <a:pt x="42742" y="97828"/>
                  <a:pt x="49142" y="97828"/>
                </a:cubicBezTo>
                <a:lnTo>
                  <a:pt x="49142" y="1083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70"/>
          <p:cNvSpPr/>
          <p:nvPr/>
        </p:nvSpPr>
        <p:spPr>
          <a:xfrm>
            <a:off x="6103042" y="3973440"/>
            <a:ext cx="195300" cy="18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73" y="51428"/>
                </a:moveTo>
                <a:cubicBezTo>
                  <a:pt x="53052" y="51428"/>
                  <a:pt x="48505" y="58124"/>
                  <a:pt x="48505" y="64821"/>
                </a:cubicBezTo>
                <a:cubicBezTo>
                  <a:pt x="48505" y="71517"/>
                  <a:pt x="53052" y="76875"/>
                  <a:pt x="59873" y="76875"/>
                </a:cubicBezTo>
                <a:cubicBezTo>
                  <a:pt x="66694" y="76875"/>
                  <a:pt x="72505" y="71517"/>
                  <a:pt x="72505" y="64821"/>
                </a:cubicBezTo>
                <a:cubicBezTo>
                  <a:pt x="72505" y="58124"/>
                  <a:pt x="66694" y="51428"/>
                  <a:pt x="59873" y="51428"/>
                </a:cubicBezTo>
                <a:close/>
                <a:moveTo>
                  <a:pt x="96757" y="64821"/>
                </a:moveTo>
                <a:cubicBezTo>
                  <a:pt x="96757" y="42857"/>
                  <a:pt x="79578" y="25714"/>
                  <a:pt x="59873" y="25714"/>
                </a:cubicBezTo>
                <a:cubicBezTo>
                  <a:pt x="40421" y="25714"/>
                  <a:pt x="24252" y="42857"/>
                  <a:pt x="24252" y="64821"/>
                </a:cubicBezTo>
                <a:cubicBezTo>
                  <a:pt x="24252" y="78214"/>
                  <a:pt x="31073" y="90267"/>
                  <a:pt x="41431" y="97767"/>
                </a:cubicBezTo>
                <a:lnTo>
                  <a:pt x="48505" y="86785"/>
                </a:lnTo>
                <a:cubicBezTo>
                  <a:pt x="40421" y="81964"/>
                  <a:pt x="35621" y="73392"/>
                  <a:pt x="35621" y="64821"/>
                </a:cubicBezTo>
                <a:cubicBezTo>
                  <a:pt x="35621" y="51428"/>
                  <a:pt x="46736" y="39107"/>
                  <a:pt x="59873" y="39107"/>
                </a:cubicBezTo>
                <a:cubicBezTo>
                  <a:pt x="73263" y="39107"/>
                  <a:pt x="84126" y="51428"/>
                  <a:pt x="84126" y="64821"/>
                </a:cubicBezTo>
                <a:cubicBezTo>
                  <a:pt x="84126" y="74464"/>
                  <a:pt x="79578" y="83035"/>
                  <a:pt x="72505" y="86785"/>
                </a:cubicBezTo>
                <a:lnTo>
                  <a:pt x="78315" y="97767"/>
                </a:lnTo>
                <a:cubicBezTo>
                  <a:pt x="88673" y="90267"/>
                  <a:pt x="96757" y="78214"/>
                  <a:pt x="96757" y="64821"/>
                </a:cubicBezTo>
                <a:close/>
                <a:moveTo>
                  <a:pt x="59873" y="0"/>
                </a:moveTo>
                <a:cubicBezTo>
                  <a:pt x="26526" y="0"/>
                  <a:pt x="0" y="29464"/>
                  <a:pt x="0" y="64821"/>
                </a:cubicBezTo>
                <a:cubicBezTo>
                  <a:pt x="0" y="87857"/>
                  <a:pt x="11621" y="108749"/>
                  <a:pt x="30063" y="119732"/>
                </a:cubicBezTo>
                <a:lnTo>
                  <a:pt x="35621" y="108749"/>
                </a:lnTo>
                <a:cubicBezTo>
                  <a:pt x="21978" y="98839"/>
                  <a:pt x="11621" y="83035"/>
                  <a:pt x="11621" y="64821"/>
                </a:cubicBezTo>
                <a:cubicBezTo>
                  <a:pt x="11621" y="36696"/>
                  <a:pt x="33347" y="13392"/>
                  <a:pt x="59873" y="13392"/>
                </a:cubicBezTo>
                <a:cubicBezTo>
                  <a:pt x="86400" y="13392"/>
                  <a:pt x="108126" y="36696"/>
                  <a:pt x="108126" y="64821"/>
                </a:cubicBezTo>
                <a:cubicBezTo>
                  <a:pt x="108126" y="83035"/>
                  <a:pt x="99031" y="98839"/>
                  <a:pt x="84126" y="108749"/>
                </a:cubicBezTo>
                <a:lnTo>
                  <a:pt x="89936" y="119732"/>
                </a:lnTo>
                <a:cubicBezTo>
                  <a:pt x="108126" y="108749"/>
                  <a:pt x="119747" y="86785"/>
                  <a:pt x="119747" y="64821"/>
                </a:cubicBezTo>
                <a:cubicBezTo>
                  <a:pt x="119747" y="29464"/>
                  <a:pt x="93221" y="0"/>
                  <a:pt x="59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1"/>
          <p:cNvSpPr/>
          <p:nvPr/>
        </p:nvSpPr>
        <p:spPr>
          <a:xfrm>
            <a:off x="1264021" y="1504095"/>
            <a:ext cx="234300" cy="23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05" y="23918"/>
                </a:moveTo>
                <a:cubicBezTo>
                  <a:pt x="64662" y="23918"/>
                  <a:pt x="68716" y="20675"/>
                  <a:pt x="68716" y="16621"/>
                </a:cubicBezTo>
                <a:cubicBezTo>
                  <a:pt x="68716" y="14594"/>
                  <a:pt x="67702" y="13378"/>
                  <a:pt x="67702" y="11351"/>
                </a:cubicBezTo>
                <a:lnTo>
                  <a:pt x="60405" y="0"/>
                </a:lnTo>
                <a:lnTo>
                  <a:pt x="53108" y="11351"/>
                </a:lnTo>
                <a:cubicBezTo>
                  <a:pt x="52094" y="12364"/>
                  <a:pt x="52094" y="14594"/>
                  <a:pt x="52094" y="16621"/>
                </a:cubicBezTo>
                <a:cubicBezTo>
                  <a:pt x="52094" y="20675"/>
                  <a:pt x="56351" y="23918"/>
                  <a:pt x="60405" y="23918"/>
                </a:cubicBezTo>
                <a:close/>
                <a:moveTo>
                  <a:pt x="95878" y="37500"/>
                </a:moveTo>
                <a:lnTo>
                  <a:pt x="65675" y="37500"/>
                </a:lnTo>
                <a:lnTo>
                  <a:pt x="65675" y="30202"/>
                </a:lnTo>
                <a:lnTo>
                  <a:pt x="55337" y="30202"/>
                </a:lnTo>
                <a:lnTo>
                  <a:pt x="55337" y="37500"/>
                </a:lnTo>
                <a:lnTo>
                  <a:pt x="25135" y="37500"/>
                </a:lnTo>
                <a:cubicBezTo>
                  <a:pt x="11554" y="37500"/>
                  <a:pt x="0" y="48851"/>
                  <a:pt x="0" y="62432"/>
                </a:cubicBezTo>
                <a:cubicBezTo>
                  <a:pt x="0" y="70743"/>
                  <a:pt x="4256" y="78040"/>
                  <a:pt x="11554" y="82297"/>
                </a:cubicBezTo>
                <a:lnTo>
                  <a:pt x="11554" y="119797"/>
                </a:lnTo>
                <a:lnTo>
                  <a:pt x="109459" y="119797"/>
                </a:lnTo>
                <a:lnTo>
                  <a:pt x="109459" y="82297"/>
                </a:lnTo>
                <a:cubicBezTo>
                  <a:pt x="115743" y="78040"/>
                  <a:pt x="119797" y="70743"/>
                  <a:pt x="119797" y="62432"/>
                </a:cubicBezTo>
                <a:cubicBezTo>
                  <a:pt x="119797" y="48851"/>
                  <a:pt x="109459" y="37500"/>
                  <a:pt x="95878" y="37500"/>
                </a:cubicBezTo>
                <a:close/>
                <a:moveTo>
                  <a:pt x="95878" y="76013"/>
                </a:moveTo>
                <a:cubicBezTo>
                  <a:pt x="91621" y="76013"/>
                  <a:pt x="88581" y="73986"/>
                  <a:pt x="85540" y="71756"/>
                </a:cubicBezTo>
                <a:lnTo>
                  <a:pt x="78243" y="64459"/>
                </a:lnTo>
                <a:lnTo>
                  <a:pt x="69729" y="71756"/>
                </a:lnTo>
                <a:cubicBezTo>
                  <a:pt x="67702" y="73986"/>
                  <a:pt x="64054" y="76013"/>
                  <a:pt x="60405" y="76013"/>
                </a:cubicBezTo>
                <a:cubicBezTo>
                  <a:pt x="56756" y="76013"/>
                  <a:pt x="53108" y="73986"/>
                  <a:pt x="50067" y="71756"/>
                </a:cubicBezTo>
                <a:lnTo>
                  <a:pt x="42770" y="64459"/>
                </a:lnTo>
                <a:lnTo>
                  <a:pt x="34459" y="71756"/>
                </a:lnTo>
                <a:cubicBezTo>
                  <a:pt x="32229" y="73986"/>
                  <a:pt x="28175" y="76013"/>
                  <a:pt x="25135" y="76013"/>
                </a:cubicBezTo>
                <a:cubicBezTo>
                  <a:pt x="16621" y="76013"/>
                  <a:pt x="11554" y="69729"/>
                  <a:pt x="11554" y="62432"/>
                </a:cubicBezTo>
                <a:cubicBezTo>
                  <a:pt x="11554" y="55135"/>
                  <a:pt x="16621" y="48851"/>
                  <a:pt x="25135" y="48851"/>
                </a:cubicBezTo>
                <a:lnTo>
                  <a:pt x="95878" y="48851"/>
                </a:lnTo>
                <a:cubicBezTo>
                  <a:pt x="103175" y="48851"/>
                  <a:pt x="109459" y="55135"/>
                  <a:pt x="109459" y="62432"/>
                </a:cubicBezTo>
                <a:cubicBezTo>
                  <a:pt x="109459" y="69729"/>
                  <a:pt x="103175" y="76013"/>
                  <a:pt x="95878" y="760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71"/>
          <p:cNvSpPr/>
          <p:nvPr/>
        </p:nvSpPr>
        <p:spPr>
          <a:xfrm>
            <a:off x="3011888" y="1535561"/>
            <a:ext cx="192300" cy="19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8181" y="72644"/>
                </a:moveTo>
                <a:cubicBezTo>
                  <a:pt x="92975" y="87768"/>
                  <a:pt x="77851" y="99421"/>
                  <a:pt x="60000" y="99421"/>
                </a:cubicBezTo>
                <a:cubicBezTo>
                  <a:pt x="38181" y="99421"/>
                  <a:pt x="20330" y="81570"/>
                  <a:pt x="20330" y="59752"/>
                </a:cubicBezTo>
                <a:cubicBezTo>
                  <a:pt x="20330" y="41900"/>
                  <a:pt x="31983" y="26776"/>
                  <a:pt x="47107" y="21570"/>
                </a:cubicBezTo>
                <a:lnTo>
                  <a:pt x="47107" y="19090"/>
                </a:lnTo>
                <a:cubicBezTo>
                  <a:pt x="47107" y="12644"/>
                  <a:pt x="48595" y="6446"/>
                  <a:pt x="49834" y="0"/>
                </a:cubicBezTo>
                <a:cubicBezTo>
                  <a:pt x="21818" y="4958"/>
                  <a:pt x="0" y="29256"/>
                  <a:pt x="0" y="59752"/>
                </a:cubicBezTo>
                <a:cubicBezTo>
                  <a:pt x="0" y="92975"/>
                  <a:pt x="26776" y="119752"/>
                  <a:pt x="60000" y="119752"/>
                </a:cubicBezTo>
                <a:cubicBezTo>
                  <a:pt x="90495" y="119752"/>
                  <a:pt x="114793" y="96694"/>
                  <a:pt x="119752" y="68677"/>
                </a:cubicBezTo>
                <a:cubicBezTo>
                  <a:pt x="113553" y="71404"/>
                  <a:pt x="107107" y="72644"/>
                  <a:pt x="99421" y="72644"/>
                </a:cubicBezTo>
                <a:lnTo>
                  <a:pt x="98181" y="7264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71"/>
          <p:cNvSpPr/>
          <p:nvPr/>
        </p:nvSpPr>
        <p:spPr>
          <a:xfrm>
            <a:off x="3108021" y="1504095"/>
            <a:ext cx="129300" cy="12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707" y="0"/>
                </a:moveTo>
                <a:cubicBezTo>
                  <a:pt x="26584" y="0"/>
                  <a:pt x="0" y="26666"/>
                  <a:pt x="0" y="58888"/>
                </a:cubicBezTo>
                <a:cubicBezTo>
                  <a:pt x="0" y="91111"/>
                  <a:pt x="25476" y="119629"/>
                  <a:pt x="58707" y="119629"/>
                </a:cubicBezTo>
                <a:cubicBezTo>
                  <a:pt x="91938" y="119629"/>
                  <a:pt x="119630" y="91111"/>
                  <a:pt x="119630" y="58888"/>
                </a:cubicBezTo>
                <a:cubicBezTo>
                  <a:pt x="119630" y="26666"/>
                  <a:pt x="93046" y="0"/>
                  <a:pt x="58707" y="0"/>
                </a:cubicBezTo>
                <a:close/>
                <a:moveTo>
                  <a:pt x="58707" y="89259"/>
                </a:moveTo>
                <a:cubicBezTo>
                  <a:pt x="41723" y="89259"/>
                  <a:pt x="30276" y="75925"/>
                  <a:pt x="30276" y="58888"/>
                </a:cubicBezTo>
                <a:cubicBezTo>
                  <a:pt x="30276" y="41851"/>
                  <a:pt x="41723" y="30370"/>
                  <a:pt x="58707" y="30370"/>
                </a:cubicBezTo>
                <a:cubicBezTo>
                  <a:pt x="75692" y="30370"/>
                  <a:pt x="88984" y="41851"/>
                  <a:pt x="88984" y="58888"/>
                </a:cubicBezTo>
                <a:cubicBezTo>
                  <a:pt x="88984" y="75925"/>
                  <a:pt x="75692" y="89259"/>
                  <a:pt x="58707" y="892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71"/>
          <p:cNvSpPr/>
          <p:nvPr/>
        </p:nvSpPr>
        <p:spPr>
          <a:xfrm>
            <a:off x="4770242" y="1512835"/>
            <a:ext cx="213300" cy="21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776" y="0"/>
                </a:moveTo>
                <a:cubicBezTo>
                  <a:pt x="26417" y="0"/>
                  <a:pt x="0" y="26839"/>
                  <a:pt x="0" y="59445"/>
                </a:cubicBezTo>
                <a:cubicBezTo>
                  <a:pt x="0" y="91829"/>
                  <a:pt x="26417" y="119778"/>
                  <a:pt x="59776" y="119778"/>
                </a:cubicBezTo>
                <a:cubicBezTo>
                  <a:pt x="93134" y="119778"/>
                  <a:pt x="119776" y="91829"/>
                  <a:pt x="119776" y="59445"/>
                </a:cubicBezTo>
                <a:cubicBezTo>
                  <a:pt x="119776" y="26839"/>
                  <a:pt x="93134" y="0"/>
                  <a:pt x="59776" y="0"/>
                </a:cubicBezTo>
                <a:close/>
                <a:moveTo>
                  <a:pt x="59776" y="107134"/>
                </a:moveTo>
                <a:cubicBezTo>
                  <a:pt x="33358" y="107134"/>
                  <a:pt x="11417" y="85619"/>
                  <a:pt x="11417" y="59445"/>
                </a:cubicBezTo>
                <a:cubicBezTo>
                  <a:pt x="11417" y="33049"/>
                  <a:pt x="33358" y="12643"/>
                  <a:pt x="59776" y="12643"/>
                </a:cubicBezTo>
                <a:cubicBezTo>
                  <a:pt x="86194" y="12643"/>
                  <a:pt x="108134" y="33049"/>
                  <a:pt x="108134" y="59445"/>
                </a:cubicBezTo>
                <a:cubicBezTo>
                  <a:pt x="108134" y="85619"/>
                  <a:pt x="86194" y="107134"/>
                  <a:pt x="59776" y="1071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71"/>
          <p:cNvSpPr/>
          <p:nvPr/>
        </p:nvSpPr>
        <p:spPr>
          <a:xfrm>
            <a:off x="4833165" y="1577515"/>
            <a:ext cx="85500" cy="8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101" y="45345"/>
                </a:moveTo>
                <a:lnTo>
                  <a:pt x="74101" y="0"/>
                </a:lnTo>
                <a:lnTo>
                  <a:pt x="45898" y="0"/>
                </a:lnTo>
                <a:lnTo>
                  <a:pt x="45898" y="45345"/>
                </a:lnTo>
                <a:lnTo>
                  <a:pt x="0" y="45345"/>
                </a:lnTo>
                <a:lnTo>
                  <a:pt x="0" y="76313"/>
                </a:lnTo>
                <a:lnTo>
                  <a:pt x="45898" y="76313"/>
                </a:lnTo>
                <a:lnTo>
                  <a:pt x="45898" y="119447"/>
                </a:lnTo>
                <a:lnTo>
                  <a:pt x="74101" y="119447"/>
                </a:lnTo>
                <a:lnTo>
                  <a:pt x="74101" y="76313"/>
                </a:lnTo>
                <a:lnTo>
                  <a:pt x="119447" y="76313"/>
                </a:lnTo>
                <a:lnTo>
                  <a:pt x="119447" y="45345"/>
                </a:lnTo>
                <a:lnTo>
                  <a:pt x="74101" y="45345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71"/>
          <p:cNvSpPr/>
          <p:nvPr/>
        </p:nvSpPr>
        <p:spPr>
          <a:xfrm>
            <a:off x="6462177" y="1512835"/>
            <a:ext cx="215100" cy="20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54" y="50823"/>
                </a:moveTo>
                <a:cubicBezTo>
                  <a:pt x="72975" y="50823"/>
                  <a:pt x="84510" y="39294"/>
                  <a:pt x="84510" y="25411"/>
                </a:cubicBezTo>
                <a:cubicBezTo>
                  <a:pt x="84510" y="11529"/>
                  <a:pt x="73641" y="0"/>
                  <a:pt x="60554" y="0"/>
                </a:cubicBezTo>
                <a:cubicBezTo>
                  <a:pt x="47467" y="0"/>
                  <a:pt x="36598" y="11529"/>
                  <a:pt x="36598" y="25411"/>
                </a:cubicBezTo>
                <a:cubicBezTo>
                  <a:pt x="36598" y="39294"/>
                  <a:pt x="46802" y="50823"/>
                  <a:pt x="60554" y="50823"/>
                </a:cubicBezTo>
                <a:close/>
                <a:moveTo>
                  <a:pt x="60554" y="13411"/>
                </a:moveTo>
                <a:cubicBezTo>
                  <a:pt x="66099" y="13411"/>
                  <a:pt x="71866" y="18117"/>
                  <a:pt x="71866" y="25411"/>
                </a:cubicBezTo>
                <a:cubicBezTo>
                  <a:pt x="71866" y="32705"/>
                  <a:pt x="66765" y="37647"/>
                  <a:pt x="60554" y="37647"/>
                </a:cubicBezTo>
                <a:cubicBezTo>
                  <a:pt x="54343" y="37647"/>
                  <a:pt x="47911" y="32705"/>
                  <a:pt x="47911" y="25411"/>
                </a:cubicBezTo>
                <a:cubicBezTo>
                  <a:pt x="47911" y="18117"/>
                  <a:pt x="53678" y="13411"/>
                  <a:pt x="60554" y="13411"/>
                </a:cubicBezTo>
                <a:close/>
                <a:moveTo>
                  <a:pt x="23955" y="70117"/>
                </a:moveTo>
                <a:cubicBezTo>
                  <a:pt x="11534" y="70117"/>
                  <a:pt x="0" y="81647"/>
                  <a:pt x="0" y="95529"/>
                </a:cubicBezTo>
                <a:cubicBezTo>
                  <a:pt x="0" y="109411"/>
                  <a:pt x="10868" y="119764"/>
                  <a:pt x="23955" y="119764"/>
                </a:cubicBezTo>
                <a:cubicBezTo>
                  <a:pt x="37042" y="119764"/>
                  <a:pt x="47911" y="109411"/>
                  <a:pt x="47911" y="95529"/>
                </a:cubicBezTo>
                <a:cubicBezTo>
                  <a:pt x="47911" y="81647"/>
                  <a:pt x="37707" y="70117"/>
                  <a:pt x="23955" y="70117"/>
                </a:cubicBezTo>
                <a:close/>
                <a:moveTo>
                  <a:pt x="23955" y="107764"/>
                </a:moveTo>
                <a:cubicBezTo>
                  <a:pt x="18410" y="107764"/>
                  <a:pt x="12643" y="102352"/>
                  <a:pt x="12643" y="95529"/>
                </a:cubicBezTo>
                <a:cubicBezTo>
                  <a:pt x="12643" y="88941"/>
                  <a:pt x="17744" y="82352"/>
                  <a:pt x="23955" y="82352"/>
                </a:cubicBezTo>
                <a:cubicBezTo>
                  <a:pt x="30388" y="82352"/>
                  <a:pt x="36598" y="88941"/>
                  <a:pt x="36598" y="95529"/>
                </a:cubicBezTo>
                <a:cubicBezTo>
                  <a:pt x="36598" y="102352"/>
                  <a:pt x="30831" y="107764"/>
                  <a:pt x="23955" y="107764"/>
                </a:cubicBezTo>
                <a:close/>
                <a:moveTo>
                  <a:pt x="60554" y="58117"/>
                </a:moveTo>
                <a:cubicBezTo>
                  <a:pt x="53678" y="58117"/>
                  <a:pt x="49020" y="63529"/>
                  <a:pt x="49020" y="70117"/>
                </a:cubicBezTo>
                <a:cubicBezTo>
                  <a:pt x="49020" y="76941"/>
                  <a:pt x="54343" y="82352"/>
                  <a:pt x="60554" y="82352"/>
                </a:cubicBezTo>
                <a:cubicBezTo>
                  <a:pt x="66765" y="82352"/>
                  <a:pt x="71866" y="76941"/>
                  <a:pt x="71866" y="70117"/>
                </a:cubicBezTo>
                <a:cubicBezTo>
                  <a:pt x="71866" y="63529"/>
                  <a:pt x="66099" y="58117"/>
                  <a:pt x="60554" y="58117"/>
                </a:cubicBezTo>
                <a:close/>
                <a:moveTo>
                  <a:pt x="95822" y="70117"/>
                </a:moveTo>
                <a:cubicBezTo>
                  <a:pt x="83401" y="70117"/>
                  <a:pt x="71866" y="81647"/>
                  <a:pt x="71866" y="95529"/>
                </a:cubicBezTo>
                <a:cubicBezTo>
                  <a:pt x="71866" y="109411"/>
                  <a:pt x="82735" y="119764"/>
                  <a:pt x="95822" y="119764"/>
                </a:cubicBezTo>
                <a:cubicBezTo>
                  <a:pt x="108909" y="119764"/>
                  <a:pt x="119778" y="109411"/>
                  <a:pt x="119778" y="95529"/>
                </a:cubicBezTo>
                <a:cubicBezTo>
                  <a:pt x="119778" y="81647"/>
                  <a:pt x="109574" y="70117"/>
                  <a:pt x="95822" y="70117"/>
                </a:cubicBezTo>
                <a:close/>
                <a:moveTo>
                  <a:pt x="95822" y="107764"/>
                </a:moveTo>
                <a:cubicBezTo>
                  <a:pt x="88946" y="107764"/>
                  <a:pt x="84510" y="102352"/>
                  <a:pt x="84510" y="95529"/>
                </a:cubicBezTo>
                <a:cubicBezTo>
                  <a:pt x="84510" y="88941"/>
                  <a:pt x="88946" y="82352"/>
                  <a:pt x="95822" y="82352"/>
                </a:cubicBezTo>
                <a:cubicBezTo>
                  <a:pt x="102698" y="82352"/>
                  <a:pt x="108465" y="88941"/>
                  <a:pt x="108465" y="95529"/>
                </a:cubicBezTo>
                <a:cubicBezTo>
                  <a:pt x="108465" y="102352"/>
                  <a:pt x="102698" y="107764"/>
                  <a:pt x="95822" y="1077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71"/>
          <p:cNvSpPr/>
          <p:nvPr/>
        </p:nvSpPr>
        <p:spPr>
          <a:xfrm>
            <a:off x="8210044" y="1512835"/>
            <a:ext cx="213300" cy="21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2222" y="59445"/>
                </a:moveTo>
                <a:cubicBezTo>
                  <a:pt x="35333" y="59445"/>
                  <a:pt x="29555" y="64990"/>
                  <a:pt x="29555" y="71866"/>
                </a:cubicBezTo>
                <a:cubicBezTo>
                  <a:pt x="29555" y="78743"/>
                  <a:pt x="35777" y="83401"/>
                  <a:pt x="42222" y="83401"/>
                </a:cubicBezTo>
                <a:cubicBezTo>
                  <a:pt x="48444" y="83401"/>
                  <a:pt x="53555" y="78743"/>
                  <a:pt x="53555" y="71866"/>
                </a:cubicBezTo>
                <a:cubicBezTo>
                  <a:pt x="53555" y="64990"/>
                  <a:pt x="47777" y="59445"/>
                  <a:pt x="42222" y="59445"/>
                </a:cubicBezTo>
                <a:close/>
                <a:moveTo>
                  <a:pt x="71777" y="42365"/>
                </a:moveTo>
                <a:cubicBezTo>
                  <a:pt x="71777" y="35489"/>
                  <a:pt x="65555" y="29722"/>
                  <a:pt x="59333" y="29722"/>
                </a:cubicBezTo>
                <a:cubicBezTo>
                  <a:pt x="52888" y="29722"/>
                  <a:pt x="47777" y="35933"/>
                  <a:pt x="47777" y="42365"/>
                </a:cubicBezTo>
                <a:cubicBezTo>
                  <a:pt x="47777" y="48576"/>
                  <a:pt x="52888" y="53678"/>
                  <a:pt x="59333" y="53678"/>
                </a:cubicBezTo>
                <a:cubicBezTo>
                  <a:pt x="65555" y="53678"/>
                  <a:pt x="71777" y="47911"/>
                  <a:pt x="71777" y="42365"/>
                </a:cubicBezTo>
                <a:close/>
                <a:moveTo>
                  <a:pt x="59333" y="0"/>
                </a:moveTo>
                <a:cubicBezTo>
                  <a:pt x="27333" y="0"/>
                  <a:pt x="0" y="26839"/>
                  <a:pt x="0" y="59445"/>
                </a:cubicBezTo>
                <a:cubicBezTo>
                  <a:pt x="0" y="91829"/>
                  <a:pt x="26666" y="119778"/>
                  <a:pt x="59333" y="119778"/>
                </a:cubicBezTo>
                <a:cubicBezTo>
                  <a:pt x="91777" y="119778"/>
                  <a:pt x="119777" y="91829"/>
                  <a:pt x="119777" y="59445"/>
                </a:cubicBezTo>
                <a:cubicBezTo>
                  <a:pt x="119777" y="26839"/>
                  <a:pt x="92444" y="0"/>
                  <a:pt x="59333" y="0"/>
                </a:cubicBezTo>
                <a:close/>
                <a:moveTo>
                  <a:pt x="59333" y="107134"/>
                </a:moveTo>
                <a:cubicBezTo>
                  <a:pt x="33111" y="107134"/>
                  <a:pt x="12444" y="85619"/>
                  <a:pt x="12444" y="59445"/>
                </a:cubicBezTo>
                <a:cubicBezTo>
                  <a:pt x="12444" y="33049"/>
                  <a:pt x="33111" y="12643"/>
                  <a:pt x="59333" y="12643"/>
                </a:cubicBezTo>
                <a:cubicBezTo>
                  <a:pt x="85555" y="12643"/>
                  <a:pt x="107333" y="33049"/>
                  <a:pt x="107333" y="59445"/>
                </a:cubicBezTo>
                <a:cubicBezTo>
                  <a:pt x="107333" y="85619"/>
                  <a:pt x="85555" y="107134"/>
                  <a:pt x="59333" y="107134"/>
                </a:cubicBezTo>
                <a:close/>
                <a:moveTo>
                  <a:pt x="77555" y="59445"/>
                </a:moveTo>
                <a:cubicBezTo>
                  <a:pt x="70666" y="59445"/>
                  <a:pt x="66222" y="64990"/>
                  <a:pt x="66222" y="71866"/>
                </a:cubicBezTo>
                <a:cubicBezTo>
                  <a:pt x="66222" y="78743"/>
                  <a:pt x="70666" y="83401"/>
                  <a:pt x="77555" y="83401"/>
                </a:cubicBezTo>
                <a:cubicBezTo>
                  <a:pt x="84444" y="83401"/>
                  <a:pt x="90000" y="78743"/>
                  <a:pt x="90000" y="71866"/>
                </a:cubicBezTo>
                <a:cubicBezTo>
                  <a:pt x="90000" y="64990"/>
                  <a:pt x="84444" y="59445"/>
                  <a:pt x="77555" y="594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71"/>
          <p:cNvSpPr/>
          <p:nvPr/>
        </p:nvSpPr>
        <p:spPr>
          <a:xfrm>
            <a:off x="1274509" y="2504005"/>
            <a:ext cx="213300" cy="1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444" y="26503"/>
                </a:moveTo>
                <a:lnTo>
                  <a:pt x="60444" y="0"/>
                </a:lnTo>
                <a:lnTo>
                  <a:pt x="0" y="0"/>
                </a:lnTo>
                <a:lnTo>
                  <a:pt x="0" y="119754"/>
                </a:lnTo>
                <a:lnTo>
                  <a:pt x="119777" y="119754"/>
                </a:lnTo>
                <a:lnTo>
                  <a:pt x="119777" y="26503"/>
                </a:lnTo>
                <a:lnTo>
                  <a:pt x="60444" y="26503"/>
                </a:lnTo>
                <a:close/>
                <a:moveTo>
                  <a:pt x="24000" y="106012"/>
                </a:moveTo>
                <a:lnTo>
                  <a:pt x="12444" y="106012"/>
                </a:lnTo>
                <a:lnTo>
                  <a:pt x="12444" y="93251"/>
                </a:lnTo>
                <a:lnTo>
                  <a:pt x="24000" y="93251"/>
                </a:lnTo>
                <a:lnTo>
                  <a:pt x="24000" y="106012"/>
                </a:lnTo>
                <a:close/>
                <a:moveTo>
                  <a:pt x="24000" y="79509"/>
                </a:moveTo>
                <a:lnTo>
                  <a:pt x="12444" y="79509"/>
                </a:lnTo>
                <a:lnTo>
                  <a:pt x="12444" y="66748"/>
                </a:lnTo>
                <a:lnTo>
                  <a:pt x="24000" y="66748"/>
                </a:lnTo>
                <a:lnTo>
                  <a:pt x="24000" y="79509"/>
                </a:lnTo>
                <a:close/>
                <a:moveTo>
                  <a:pt x="24000" y="53006"/>
                </a:moveTo>
                <a:lnTo>
                  <a:pt x="12444" y="53006"/>
                </a:lnTo>
                <a:lnTo>
                  <a:pt x="12444" y="40245"/>
                </a:lnTo>
                <a:lnTo>
                  <a:pt x="24000" y="40245"/>
                </a:lnTo>
                <a:lnTo>
                  <a:pt x="24000" y="53006"/>
                </a:lnTo>
                <a:close/>
                <a:moveTo>
                  <a:pt x="24000" y="26503"/>
                </a:moveTo>
                <a:lnTo>
                  <a:pt x="12444" y="26503"/>
                </a:lnTo>
                <a:lnTo>
                  <a:pt x="12444" y="13742"/>
                </a:lnTo>
                <a:lnTo>
                  <a:pt x="24000" y="13742"/>
                </a:lnTo>
                <a:lnTo>
                  <a:pt x="24000" y="26503"/>
                </a:lnTo>
                <a:close/>
                <a:moveTo>
                  <a:pt x="48000" y="106012"/>
                </a:moveTo>
                <a:lnTo>
                  <a:pt x="36444" y="106012"/>
                </a:lnTo>
                <a:lnTo>
                  <a:pt x="36444" y="93251"/>
                </a:lnTo>
                <a:lnTo>
                  <a:pt x="48000" y="93251"/>
                </a:lnTo>
                <a:lnTo>
                  <a:pt x="48000" y="106012"/>
                </a:lnTo>
                <a:close/>
                <a:moveTo>
                  <a:pt x="48000" y="79509"/>
                </a:moveTo>
                <a:lnTo>
                  <a:pt x="36444" y="79509"/>
                </a:lnTo>
                <a:lnTo>
                  <a:pt x="36444" y="66748"/>
                </a:lnTo>
                <a:lnTo>
                  <a:pt x="48000" y="66748"/>
                </a:lnTo>
                <a:lnTo>
                  <a:pt x="48000" y="79509"/>
                </a:lnTo>
                <a:close/>
                <a:moveTo>
                  <a:pt x="48000" y="53006"/>
                </a:moveTo>
                <a:lnTo>
                  <a:pt x="36444" y="53006"/>
                </a:lnTo>
                <a:lnTo>
                  <a:pt x="36444" y="40245"/>
                </a:lnTo>
                <a:lnTo>
                  <a:pt x="48000" y="40245"/>
                </a:lnTo>
                <a:lnTo>
                  <a:pt x="48000" y="53006"/>
                </a:lnTo>
                <a:close/>
                <a:moveTo>
                  <a:pt x="48000" y="26503"/>
                </a:moveTo>
                <a:lnTo>
                  <a:pt x="36444" y="26503"/>
                </a:lnTo>
                <a:lnTo>
                  <a:pt x="36444" y="13742"/>
                </a:lnTo>
                <a:lnTo>
                  <a:pt x="48000" y="13742"/>
                </a:lnTo>
                <a:lnTo>
                  <a:pt x="48000" y="26503"/>
                </a:lnTo>
                <a:close/>
                <a:moveTo>
                  <a:pt x="108444" y="106012"/>
                </a:moveTo>
                <a:lnTo>
                  <a:pt x="60444" y="106012"/>
                </a:lnTo>
                <a:lnTo>
                  <a:pt x="60444" y="93251"/>
                </a:lnTo>
                <a:lnTo>
                  <a:pt x="72000" y="93251"/>
                </a:lnTo>
                <a:lnTo>
                  <a:pt x="72000" y="79509"/>
                </a:lnTo>
                <a:lnTo>
                  <a:pt x="60444" y="79509"/>
                </a:lnTo>
                <a:lnTo>
                  <a:pt x="60444" y="66748"/>
                </a:lnTo>
                <a:lnTo>
                  <a:pt x="72000" y="66748"/>
                </a:lnTo>
                <a:lnTo>
                  <a:pt x="72000" y="53006"/>
                </a:lnTo>
                <a:lnTo>
                  <a:pt x="60444" y="53006"/>
                </a:lnTo>
                <a:lnTo>
                  <a:pt x="60444" y="40245"/>
                </a:lnTo>
                <a:lnTo>
                  <a:pt x="108444" y="40245"/>
                </a:lnTo>
                <a:lnTo>
                  <a:pt x="108444" y="106012"/>
                </a:lnTo>
                <a:close/>
                <a:moveTo>
                  <a:pt x="96000" y="53006"/>
                </a:moveTo>
                <a:lnTo>
                  <a:pt x="84444" y="53006"/>
                </a:lnTo>
                <a:lnTo>
                  <a:pt x="84444" y="66748"/>
                </a:lnTo>
                <a:lnTo>
                  <a:pt x="96000" y="66748"/>
                </a:lnTo>
                <a:lnTo>
                  <a:pt x="96000" y="53006"/>
                </a:lnTo>
                <a:close/>
                <a:moveTo>
                  <a:pt x="96000" y="79509"/>
                </a:moveTo>
                <a:lnTo>
                  <a:pt x="84444" y="79509"/>
                </a:lnTo>
                <a:lnTo>
                  <a:pt x="84444" y="93251"/>
                </a:lnTo>
                <a:lnTo>
                  <a:pt x="96000" y="93251"/>
                </a:lnTo>
                <a:lnTo>
                  <a:pt x="96000" y="795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71"/>
          <p:cNvSpPr/>
          <p:nvPr/>
        </p:nvSpPr>
        <p:spPr>
          <a:xfrm>
            <a:off x="3001401" y="2526730"/>
            <a:ext cx="234300" cy="148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1081" y="50928"/>
                </a:moveTo>
                <a:cubicBezTo>
                  <a:pt x="90608" y="50928"/>
                  <a:pt x="97905" y="41061"/>
                  <a:pt x="97905" y="26419"/>
                </a:cubicBezTo>
                <a:cubicBezTo>
                  <a:pt x="97905" y="11458"/>
                  <a:pt x="90608" y="0"/>
                  <a:pt x="81081" y="0"/>
                </a:cubicBezTo>
                <a:cubicBezTo>
                  <a:pt x="71756" y="0"/>
                  <a:pt x="64459" y="11458"/>
                  <a:pt x="64459" y="26419"/>
                </a:cubicBezTo>
                <a:cubicBezTo>
                  <a:pt x="64459" y="41061"/>
                  <a:pt x="71756" y="50928"/>
                  <a:pt x="81081" y="50928"/>
                </a:cubicBezTo>
                <a:close/>
                <a:moveTo>
                  <a:pt x="37500" y="50928"/>
                </a:moveTo>
                <a:cubicBezTo>
                  <a:pt x="46824" y="50928"/>
                  <a:pt x="54121" y="41061"/>
                  <a:pt x="54121" y="26419"/>
                </a:cubicBezTo>
                <a:cubicBezTo>
                  <a:pt x="54121" y="11458"/>
                  <a:pt x="46824" y="0"/>
                  <a:pt x="37500" y="0"/>
                </a:cubicBezTo>
                <a:cubicBezTo>
                  <a:pt x="27972" y="0"/>
                  <a:pt x="21689" y="11458"/>
                  <a:pt x="21689" y="26419"/>
                </a:cubicBezTo>
                <a:cubicBezTo>
                  <a:pt x="21689" y="41061"/>
                  <a:pt x="27972" y="50928"/>
                  <a:pt x="37500" y="50928"/>
                </a:cubicBezTo>
                <a:close/>
                <a:moveTo>
                  <a:pt x="37500" y="68753"/>
                </a:moveTo>
                <a:cubicBezTo>
                  <a:pt x="24932" y="68753"/>
                  <a:pt x="0" y="78620"/>
                  <a:pt x="0" y="98355"/>
                </a:cubicBezTo>
                <a:lnTo>
                  <a:pt x="0" y="119681"/>
                </a:lnTo>
                <a:lnTo>
                  <a:pt x="76013" y="119681"/>
                </a:lnTo>
                <a:lnTo>
                  <a:pt x="76013" y="98355"/>
                </a:lnTo>
                <a:cubicBezTo>
                  <a:pt x="76013" y="78620"/>
                  <a:pt x="49864" y="68753"/>
                  <a:pt x="37500" y="68753"/>
                </a:cubicBezTo>
                <a:close/>
                <a:moveTo>
                  <a:pt x="81081" y="68753"/>
                </a:moveTo>
                <a:cubicBezTo>
                  <a:pt x="80067" y="68753"/>
                  <a:pt x="78040" y="68753"/>
                  <a:pt x="76013" y="68753"/>
                </a:cubicBezTo>
                <a:cubicBezTo>
                  <a:pt x="82297" y="75437"/>
                  <a:pt x="86351" y="86896"/>
                  <a:pt x="86351" y="98355"/>
                </a:cubicBezTo>
                <a:lnTo>
                  <a:pt x="86351" y="119681"/>
                </a:lnTo>
                <a:lnTo>
                  <a:pt x="119797" y="119681"/>
                </a:lnTo>
                <a:lnTo>
                  <a:pt x="119797" y="98355"/>
                </a:lnTo>
                <a:cubicBezTo>
                  <a:pt x="119797" y="78620"/>
                  <a:pt x="93648" y="68753"/>
                  <a:pt x="81081" y="6875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71"/>
          <p:cNvSpPr/>
          <p:nvPr/>
        </p:nvSpPr>
        <p:spPr>
          <a:xfrm>
            <a:off x="4747520" y="2535471"/>
            <a:ext cx="256800" cy="13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814" y="45811"/>
                </a:moveTo>
                <a:lnTo>
                  <a:pt x="25555" y="45811"/>
                </a:lnTo>
                <a:lnTo>
                  <a:pt x="25555" y="19487"/>
                </a:lnTo>
                <a:lnTo>
                  <a:pt x="15185" y="19487"/>
                </a:lnTo>
                <a:lnTo>
                  <a:pt x="15185" y="45811"/>
                </a:lnTo>
                <a:lnTo>
                  <a:pt x="0" y="45811"/>
                </a:lnTo>
                <a:lnTo>
                  <a:pt x="0" y="64957"/>
                </a:lnTo>
                <a:lnTo>
                  <a:pt x="15185" y="64957"/>
                </a:lnTo>
                <a:lnTo>
                  <a:pt x="15185" y="91282"/>
                </a:lnTo>
                <a:lnTo>
                  <a:pt x="25555" y="91282"/>
                </a:lnTo>
                <a:lnTo>
                  <a:pt x="25555" y="64957"/>
                </a:lnTo>
                <a:lnTo>
                  <a:pt x="39814" y="64957"/>
                </a:lnTo>
                <a:lnTo>
                  <a:pt x="39814" y="45811"/>
                </a:lnTo>
                <a:close/>
                <a:moveTo>
                  <a:pt x="90370" y="56410"/>
                </a:moveTo>
                <a:cubicBezTo>
                  <a:pt x="97962" y="56410"/>
                  <a:pt x="104629" y="44102"/>
                  <a:pt x="104629" y="28034"/>
                </a:cubicBezTo>
                <a:cubicBezTo>
                  <a:pt x="104629" y="12307"/>
                  <a:pt x="97962" y="0"/>
                  <a:pt x="90370" y="0"/>
                </a:cubicBezTo>
                <a:cubicBezTo>
                  <a:pt x="88333" y="0"/>
                  <a:pt x="86481" y="1709"/>
                  <a:pt x="85555" y="1709"/>
                </a:cubicBezTo>
                <a:cubicBezTo>
                  <a:pt x="88333" y="8888"/>
                  <a:pt x="90370" y="17777"/>
                  <a:pt x="90370" y="28034"/>
                </a:cubicBezTo>
                <a:cubicBezTo>
                  <a:pt x="90370" y="38632"/>
                  <a:pt x="88333" y="45811"/>
                  <a:pt x="85555" y="54358"/>
                </a:cubicBezTo>
                <a:cubicBezTo>
                  <a:pt x="86481" y="54358"/>
                  <a:pt x="88333" y="56410"/>
                  <a:pt x="90370" y="56410"/>
                </a:cubicBezTo>
                <a:close/>
                <a:moveTo>
                  <a:pt x="64629" y="56410"/>
                </a:moveTo>
                <a:cubicBezTo>
                  <a:pt x="73148" y="56410"/>
                  <a:pt x="79814" y="44102"/>
                  <a:pt x="79814" y="28034"/>
                </a:cubicBezTo>
                <a:cubicBezTo>
                  <a:pt x="79814" y="12307"/>
                  <a:pt x="72777" y="0"/>
                  <a:pt x="64629" y="0"/>
                </a:cubicBezTo>
                <a:cubicBezTo>
                  <a:pt x="56481" y="0"/>
                  <a:pt x="50370" y="12307"/>
                  <a:pt x="50370" y="28034"/>
                </a:cubicBezTo>
                <a:cubicBezTo>
                  <a:pt x="50370" y="44102"/>
                  <a:pt x="57037" y="56410"/>
                  <a:pt x="64629" y="56410"/>
                </a:cubicBezTo>
                <a:close/>
                <a:moveTo>
                  <a:pt x="97962" y="75555"/>
                </a:moveTo>
                <a:cubicBezTo>
                  <a:pt x="101666" y="82735"/>
                  <a:pt x="104629" y="91282"/>
                  <a:pt x="104629" y="101880"/>
                </a:cubicBezTo>
                <a:lnTo>
                  <a:pt x="104629" y="119658"/>
                </a:lnTo>
                <a:lnTo>
                  <a:pt x="119814" y="119658"/>
                </a:lnTo>
                <a:lnTo>
                  <a:pt x="119814" y="101880"/>
                </a:lnTo>
                <a:cubicBezTo>
                  <a:pt x="119814" y="87863"/>
                  <a:pt x="107407" y="78974"/>
                  <a:pt x="97962" y="75555"/>
                </a:cubicBezTo>
                <a:close/>
                <a:moveTo>
                  <a:pt x="64629" y="73846"/>
                </a:moveTo>
                <a:cubicBezTo>
                  <a:pt x="55185" y="73846"/>
                  <a:pt x="35185" y="82735"/>
                  <a:pt x="35185" y="101880"/>
                </a:cubicBezTo>
                <a:lnTo>
                  <a:pt x="35185" y="119658"/>
                </a:lnTo>
                <a:lnTo>
                  <a:pt x="95000" y="119658"/>
                </a:lnTo>
                <a:lnTo>
                  <a:pt x="95000" y="101880"/>
                </a:lnTo>
                <a:cubicBezTo>
                  <a:pt x="95000" y="82735"/>
                  <a:pt x="75185" y="73846"/>
                  <a:pt x="64629" y="738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71"/>
          <p:cNvSpPr/>
          <p:nvPr/>
        </p:nvSpPr>
        <p:spPr>
          <a:xfrm>
            <a:off x="6474413" y="2504005"/>
            <a:ext cx="192300" cy="20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9090" y="57553"/>
                </a:moveTo>
                <a:lnTo>
                  <a:pt x="79090" y="19106"/>
                </a:lnTo>
                <a:lnTo>
                  <a:pt x="60000" y="0"/>
                </a:lnTo>
                <a:lnTo>
                  <a:pt x="39669" y="19106"/>
                </a:lnTo>
                <a:lnTo>
                  <a:pt x="39669" y="32388"/>
                </a:lnTo>
                <a:lnTo>
                  <a:pt x="0" y="32388"/>
                </a:lnTo>
                <a:lnTo>
                  <a:pt x="0" y="119766"/>
                </a:lnTo>
                <a:lnTo>
                  <a:pt x="119752" y="119766"/>
                </a:lnTo>
                <a:lnTo>
                  <a:pt x="119752" y="57553"/>
                </a:lnTo>
                <a:lnTo>
                  <a:pt x="79090" y="57553"/>
                </a:lnTo>
                <a:close/>
                <a:moveTo>
                  <a:pt x="26776" y="106485"/>
                </a:moveTo>
                <a:lnTo>
                  <a:pt x="12892" y="106485"/>
                </a:lnTo>
                <a:lnTo>
                  <a:pt x="12892" y="94601"/>
                </a:lnTo>
                <a:lnTo>
                  <a:pt x="26776" y="94601"/>
                </a:lnTo>
                <a:lnTo>
                  <a:pt x="26776" y="106485"/>
                </a:lnTo>
                <a:close/>
                <a:moveTo>
                  <a:pt x="26776" y="81320"/>
                </a:moveTo>
                <a:lnTo>
                  <a:pt x="12892" y="81320"/>
                </a:lnTo>
                <a:lnTo>
                  <a:pt x="12892" y="69436"/>
                </a:lnTo>
                <a:lnTo>
                  <a:pt x="26776" y="69436"/>
                </a:lnTo>
                <a:lnTo>
                  <a:pt x="26776" y="81320"/>
                </a:lnTo>
                <a:close/>
                <a:moveTo>
                  <a:pt x="26776" y="57553"/>
                </a:moveTo>
                <a:lnTo>
                  <a:pt x="12892" y="57553"/>
                </a:lnTo>
                <a:lnTo>
                  <a:pt x="12892" y="44271"/>
                </a:lnTo>
                <a:lnTo>
                  <a:pt x="26776" y="44271"/>
                </a:lnTo>
                <a:lnTo>
                  <a:pt x="26776" y="57553"/>
                </a:lnTo>
                <a:close/>
                <a:moveTo>
                  <a:pt x="66198" y="106485"/>
                </a:moveTo>
                <a:lnTo>
                  <a:pt x="52314" y="106485"/>
                </a:lnTo>
                <a:lnTo>
                  <a:pt x="52314" y="94601"/>
                </a:lnTo>
                <a:lnTo>
                  <a:pt x="66198" y="94601"/>
                </a:lnTo>
                <a:lnTo>
                  <a:pt x="66198" y="106485"/>
                </a:lnTo>
                <a:close/>
                <a:moveTo>
                  <a:pt x="66198" y="81320"/>
                </a:moveTo>
                <a:lnTo>
                  <a:pt x="52314" y="81320"/>
                </a:lnTo>
                <a:lnTo>
                  <a:pt x="52314" y="69436"/>
                </a:lnTo>
                <a:lnTo>
                  <a:pt x="66198" y="69436"/>
                </a:lnTo>
                <a:lnTo>
                  <a:pt x="66198" y="81320"/>
                </a:lnTo>
                <a:close/>
                <a:moveTo>
                  <a:pt x="66198" y="57553"/>
                </a:moveTo>
                <a:lnTo>
                  <a:pt x="52314" y="57553"/>
                </a:lnTo>
                <a:lnTo>
                  <a:pt x="52314" y="44271"/>
                </a:lnTo>
                <a:lnTo>
                  <a:pt x="66198" y="44271"/>
                </a:lnTo>
                <a:lnTo>
                  <a:pt x="66198" y="57553"/>
                </a:lnTo>
                <a:close/>
                <a:moveTo>
                  <a:pt x="66198" y="32388"/>
                </a:moveTo>
                <a:lnTo>
                  <a:pt x="52314" y="32388"/>
                </a:lnTo>
                <a:lnTo>
                  <a:pt x="52314" y="19106"/>
                </a:lnTo>
                <a:lnTo>
                  <a:pt x="66198" y="19106"/>
                </a:lnTo>
                <a:lnTo>
                  <a:pt x="66198" y="32388"/>
                </a:lnTo>
                <a:close/>
                <a:moveTo>
                  <a:pt x="105867" y="106485"/>
                </a:moveTo>
                <a:lnTo>
                  <a:pt x="92975" y="106485"/>
                </a:lnTo>
                <a:lnTo>
                  <a:pt x="92975" y="94601"/>
                </a:lnTo>
                <a:lnTo>
                  <a:pt x="105867" y="94601"/>
                </a:lnTo>
                <a:lnTo>
                  <a:pt x="105867" y="106485"/>
                </a:lnTo>
                <a:close/>
                <a:moveTo>
                  <a:pt x="105867" y="81320"/>
                </a:moveTo>
                <a:lnTo>
                  <a:pt x="92975" y="81320"/>
                </a:lnTo>
                <a:lnTo>
                  <a:pt x="92975" y="69436"/>
                </a:lnTo>
                <a:lnTo>
                  <a:pt x="105867" y="69436"/>
                </a:lnTo>
                <a:lnTo>
                  <a:pt x="105867" y="813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71"/>
          <p:cNvSpPr/>
          <p:nvPr/>
        </p:nvSpPr>
        <p:spPr>
          <a:xfrm>
            <a:off x="8210044" y="2493517"/>
            <a:ext cx="213300" cy="21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333" y="0"/>
                </a:moveTo>
                <a:cubicBezTo>
                  <a:pt x="27333" y="0"/>
                  <a:pt x="0" y="27948"/>
                  <a:pt x="0" y="60554"/>
                </a:cubicBezTo>
                <a:cubicBezTo>
                  <a:pt x="0" y="92939"/>
                  <a:pt x="26666" y="119778"/>
                  <a:pt x="59333" y="119778"/>
                </a:cubicBezTo>
                <a:cubicBezTo>
                  <a:pt x="91777" y="119778"/>
                  <a:pt x="119777" y="92939"/>
                  <a:pt x="119777" y="60554"/>
                </a:cubicBezTo>
                <a:cubicBezTo>
                  <a:pt x="119777" y="27948"/>
                  <a:pt x="92444" y="0"/>
                  <a:pt x="59333" y="0"/>
                </a:cubicBezTo>
                <a:close/>
                <a:moveTo>
                  <a:pt x="80888" y="36598"/>
                </a:moveTo>
                <a:cubicBezTo>
                  <a:pt x="85555" y="36598"/>
                  <a:pt x="90000" y="39482"/>
                  <a:pt x="90000" y="44584"/>
                </a:cubicBezTo>
                <a:cubicBezTo>
                  <a:pt x="90000" y="49685"/>
                  <a:pt x="85555" y="53678"/>
                  <a:pt x="80888" y="53678"/>
                </a:cubicBezTo>
                <a:cubicBezTo>
                  <a:pt x="76444" y="53678"/>
                  <a:pt x="71777" y="49685"/>
                  <a:pt x="71777" y="44584"/>
                </a:cubicBezTo>
                <a:cubicBezTo>
                  <a:pt x="71777" y="39482"/>
                  <a:pt x="76444" y="36598"/>
                  <a:pt x="80888" y="36598"/>
                </a:cubicBezTo>
                <a:close/>
                <a:moveTo>
                  <a:pt x="38666" y="36598"/>
                </a:moveTo>
                <a:cubicBezTo>
                  <a:pt x="43333" y="36598"/>
                  <a:pt x="47777" y="39482"/>
                  <a:pt x="47777" y="44584"/>
                </a:cubicBezTo>
                <a:cubicBezTo>
                  <a:pt x="47777" y="49685"/>
                  <a:pt x="43333" y="53678"/>
                  <a:pt x="38666" y="53678"/>
                </a:cubicBezTo>
                <a:cubicBezTo>
                  <a:pt x="34222" y="53678"/>
                  <a:pt x="29555" y="49685"/>
                  <a:pt x="29555" y="44584"/>
                </a:cubicBezTo>
                <a:cubicBezTo>
                  <a:pt x="29555" y="39482"/>
                  <a:pt x="34222" y="36598"/>
                  <a:pt x="38666" y="36598"/>
                </a:cubicBezTo>
                <a:close/>
                <a:moveTo>
                  <a:pt x="59333" y="95822"/>
                </a:moveTo>
                <a:cubicBezTo>
                  <a:pt x="44444" y="95822"/>
                  <a:pt x="30666" y="85619"/>
                  <a:pt x="26222" y="71866"/>
                </a:cubicBezTo>
                <a:lnTo>
                  <a:pt x="93555" y="71866"/>
                </a:lnTo>
                <a:cubicBezTo>
                  <a:pt x="88888" y="85619"/>
                  <a:pt x="75333" y="95822"/>
                  <a:pt x="59333" y="958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71"/>
          <p:cNvSpPr/>
          <p:nvPr/>
        </p:nvSpPr>
        <p:spPr>
          <a:xfrm>
            <a:off x="1297231" y="3474197"/>
            <a:ext cx="181800" cy="21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084" y="119778"/>
                </a:moveTo>
                <a:cubicBezTo>
                  <a:pt x="67189" y="119778"/>
                  <a:pt x="73986" y="114011"/>
                  <a:pt x="73986" y="108243"/>
                </a:cubicBezTo>
                <a:lnTo>
                  <a:pt x="45751" y="108243"/>
                </a:lnTo>
                <a:cubicBezTo>
                  <a:pt x="45751" y="114011"/>
                  <a:pt x="52549" y="119778"/>
                  <a:pt x="59084" y="119778"/>
                </a:cubicBezTo>
                <a:close/>
                <a:moveTo>
                  <a:pt x="104836" y="84288"/>
                </a:moveTo>
                <a:lnTo>
                  <a:pt x="104836" y="51238"/>
                </a:lnTo>
                <a:cubicBezTo>
                  <a:pt x="104836" y="33049"/>
                  <a:pt x="90196" y="18188"/>
                  <a:pt x="70065" y="13752"/>
                </a:cubicBezTo>
                <a:lnTo>
                  <a:pt x="70065" y="9094"/>
                </a:lnTo>
                <a:cubicBezTo>
                  <a:pt x="70065" y="4658"/>
                  <a:pt x="65359" y="0"/>
                  <a:pt x="59084" y="0"/>
                </a:cubicBezTo>
                <a:cubicBezTo>
                  <a:pt x="53071" y="0"/>
                  <a:pt x="49934" y="4658"/>
                  <a:pt x="49934" y="9094"/>
                </a:cubicBezTo>
                <a:lnTo>
                  <a:pt x="49934" y="13752"/>
                </a:lnTo>
                <a:cubicBezTo>
                  <a:pt x="28235" y="18188"/>
                  <a:pt x="13594" y="33049"/>
                  <a:pt x="13594" y="51238"/>
                </a:cubicBezTo>
                <a:lnTo>
                  <a:pt x="13594" y="84288"/>
                </a:lnTo>
                <a:lnTo>
                  <a:pt x="0" y="95822"/>
                </a:lnTo>
                <a:lnTo>
                  <a:pt x="0" y="101367"/>
                </a:lnTo>
                <a:lnTo>
                  <a:pt x="119738" y="101367"/>
                </a:lnTo>
                <a:lnTo>
                  <a:pt x="119738" y="95822"/>
                </a:lnTo>
                <a:lnTo>
                  <a:pt x="104836" y="8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71"/>
          <p:cNvSpPr/>
          <p:nvPr/>
        </p:nvSpPr>
        <p:spPr>
          <a:xfrm>
            <a:off x="3032862" y="3474197"/>
            <a:ext cx="181800" cy="21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24" y="119778"/>
                </a:moveTo>
                <a:cubicBezTo>
                  <a:pt x="68646" y="119778"/>
                  <a:pt x="73886" y="114011"/>
                  <a:pt x="73886" y="108243"/>
                </a:cubicBezTo>
                <a:lnTo>
                  <a:pt x="45589" y="108243"/>
                </a:lnTo>
                <a:cubicBezTo>
                  <a:pt x="45589" y="114011"/>
                  <a:pt x="52401" y="119778"/>
                  <a:pt x="60524" y="119778"/>
                </a:cubicBezTo>
                <a:close/>
                <a:moveTo>
                  <a:pt x="106375" y="84288"/>
                </a:moveTo>
                <a:lnTo>
                  <a:pt x="106375" y="51238"/>
                </a:lnTo>
                <a:cubicBezTo>
                  <a:pt x="106375" y="33049"/>
                  <a:pt x="91441" y="18188"/>
                  <a:pt x="71266" y="13752"/>
                </a:cubicBezTo>
                <a:lnTo>
                  <a:pt x="71266" y="9094"/>
                </a:lnTo>
                <a:cubicBezTo>
                  <a:pt x="71266" y="4658"/>
                  <a:pt x="65764" y="0"/>
                  <a:pt x="60524" y="0"/>
                </a:cubicBezTo>
                <a:cubicBezTo>
                  <a:pt x="55021" y="0"/>
                  <a:pt x="49781" y="4658"/>
                  <a:pt x="49781" y="9094"/>
                </a:cubicBezTo>
                <a:lnTo>
                  <a:pt x="49781" y="13752"/>
                </a:lnTo>
                <a:cubicBezTo>
                  <a:pt x="29606" y="18188"/>
                  <a:pt x="14672" y="33049"/>
                  <a:pt x="14672" y="51238"/>
                </a:cubicBezTo>
                <a:lnTo>
                  <a:pt x="14672" y="84288"/>
                </a:lnTo>
                <a:lnTo>
                  <a:pt x="0" y="95822"/>
                </a:lnTo>
                <a:lnTo>
                  <a:pt x="0" y="101367"/>
                </a:lnTo>
                <a:lnTo>
                  <a:pt x="119737" y="101367"/>
                </a:lnTo>
                <a:lnTo>
                  <a:pt x="119737" y="95822"/>
                </a:lnTo>
                <a:lnTo>
                  <a:pt x="106375" y="84288"/>
                </a:lnTo>
                <a:close/>
                <a:moveTo>
                  <a:pt x="91441" y="90055"/>
                </a:moveTo>
                <a:lnTo>
                  <a:pt x="28296" y="90055"/>
                </a:lnTo>
                <a:lnTo>
                  <a:pt x="28296" y="51238"/>
                </a:lnTo>
                <a:cubicBezTo>
                  <a:pt x="28296" y="36377"/>
                  <a:pt x="42969" y="23955"/>
                  <a:pt x="60524" y="23955"/>
                </a:cubicBezTo>
                <a:cubicBezTo>
                  <a:pt x="78078" y="23955"/>
                  <a:pt x="91441" y="36377"/>
                  <a:pt x="91441" y="51238"/>
                </a:cubicBezTo>
                <a:lnTo>
                  <a:pt x="91441" y="900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71"/>
          <p:cNvSpPr/>
          <p:nvPr/>
        </p:nvSpPr>
        <p:spPr>
          <a:xfrm>
            <a:off x="4778982" y="3474197"/>
            <a:ext cx="192300" cy="21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7272" y="119778"/>
                </a:moveTo>
                <a:cubicBezTo>
                  <a:pt x="63719" y="119778"/>
                  <a:pt x="69917" y="114011"/>
                  <a:pt x="69917" y="108243"/>
                </a:cubicBezTo>
                <a:lnTo>
                  <a:pt x="43140" y="108243"/>
                </a:lnTo>
                <a:cubicBezTo>
                  <a:pt x="43140" y="114011"/>
                  <a:pt x="49586" y="119778"/>
                  <a:pt x="57272" y="119778"/>
                </a:cubicBezTo>
                <a:close/>
                <a:moveTo>
                  <a:pt x="100661" y="51238"/>
                </a:moveTo>
                <a:cubicBezTo>
                  <a:pt x="100661" y="33049"/>
                  <a:pt x="86528" y="18188"/>
                  <a:pt x="66198" y="13752"/>
                </a:cubicBezTo>
                <a:lnTo>
                  <a:pt x="66198" y="9094"/>
                </a:lnTo>
                <a:cubicBezTo>
                  <a:pt x="66198" y="4658"/>
                  <a:pt x="62975" y="0"/>
                  <a:pt x="57272" y="0"/>
                </a:cubicBezTo>
                <a:cubicBezTo>
                  <a:pt x="51570" y="0"/>
                  <a:pt x="47107" y="4658"/>
                  <a:pt x="47107" y="9094"/>
                </a:cubicBezTo>
                <a:lnTo>
                  <a:pt x="47107" y="13752"/>
                </a:lnTo>
                <a:cubicBezTo>
                  <a:pt x="43140" y="13752"/>
                  <a:pt x="39421" y="14861"/>
                  <a:pt x="36942" y="17079"/>
                </a:cubicBezTo>
                <a:lnTo>
                  <a:pt x="100661" y="72975"/>
                </a:lnTo>
                <a:lnTo>
                  <a:pt x="100661" y="51238"/>
                </a:lnTo>
                <a:close/>
                <a:moveTo>
                  <a:pt x="97933" y="101367"/>
                </a:moveTo>
                <a:lnTo>
                  <a:pt x="110826" y="114011"/>
                </a:lnTo>
                <a:lnTo>
                  <a:pt x="119752" y="106025"/>
                </a:lnTo>
                <a:lnTo>
                  <a:pt x="8925" y="6876"/>
                </a:lnTo>
                <a:lnTo>
                  <a:pt x="0" y="13752"/>
                </a:lnTo>
                <a:lnTo>
                  <a:pt x="19090" y="31940"/>
                </a:lnTo>
                <a:cubicBezTo>
                  <a:pt x="15123" y="37707"/>
                  <a:pt x="13884" y="44362"/>
                  <a:pt x="13884" y="51238"/>
                </a:cubicBezTo>
                <a:lnTo>
                  <a:pt x="13884" y="84288"/>
                </a:lnTo>
                <a:lnTo>
                  <a:pt x="0" y="95822"/>
                </a:lnTo>
                <a:lnTo>
                  <a:pt x="0" y="101367"/>
                </a:lnTo>
                <a:lnTo>
                  <a:pt x="97933" y="10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71"/>
          <p:cNvSpPr/>
          <p:nvPr/>
        </p:nvSpPr>
        <p:spPr>
          <a:xfrm>
            <a:off x="6451689" y="3474197"/>
            <a:ext cx="223800" cy="21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1590" y="10203"/>
                </a:moveTo>
                <a:lnTo>
                  <a:pt x="23957" y="1109"/>
                </a:lnTo>
                <a:cubicBezTo>
                  <a:pt x="10812" y="12643"/>
                  <a:pt x="1060" y="29722"/>
                  <a:pt x="0" y="47911"/>
                </a:cubicBezTo>
                <a:lnTo>
                  <a:pt x="11872" y="47911"/>
                </a:lnTo>
                <a:cubicBezTo>
                  <a:pt x="12932" y="31940"/>
                  <a:pt x="19505" y="18188"/>
                  <a:pt x="31590" y="10203"/>
                </a:cubicBezTo>
                <a:close/>
                <a:moveTo>
                  <a:pt x="108975" y="47911"/>
                </a:moveTo>
                <a:lnTo>
                  <a:pt x="119787" y="47911"/>
                </a:lnTo>
                <a:cubicBezTo>
                  <a:pt x="118727" y="29722"/>
                  <a:pt x="110035" y="12643"/>
                  <a:pt x="96890" y="1109"/>
                </a:cubicBezTo>
                <a:lnTo>
                  <a:pt x="88197" y="10203"/>
                </a:lnTo>
                <a:cubicBezTo>
                  <a:pt x="100070" y="18188"/>
                  <a:pt x="107703" y="31940"/>
                  <a:pt x="108975" y="47911"/>
                </a:cubicBezTo>
                <a:close/>
                <a:moveTo>
                  <a:pt x="96890" y="51238"/>
                </a:moveTo>
                <a:cubicBezTo>
                  <a:pt x="96890" y="33049"/>
                  <a:pt x="85017" y="18188"/>
                  <a:pt x="68480" y="13752"/>
                </a:cubicBezTo>
                <a:lnTo>
                  <a:pt x="68480" y="9094"/>
                </a:lnTo>
                <a:cubicBezTo>
                  <a:pt x="68480" y="4658"/>
                  <a:pt x="64240" y="0"/>
                  <a:pt x="59787" y="0"/>
                </a:cubicBezTo>
                <a:cubicBezTo>
                  <a:pt x="55547" y="0"/>
                  <a:pt x="51095" y="4658"/>
                  <a:pt x="51095" y="9094"/>
                </a:cubicBezTo>
                <a:lnTo>
                  <a:pt x="51095" y="13752"/>
                </a:lnTo>
                <a:cubicBezTo>
                  <a:pt x="34770" y="18188"/>
                  <a:pt x="22897" y="33049"/>
                  <a:pt x="22897" y="51238"/>
                </a:cubicBezTo>
                <a:lnTo>
                  <a:pt x="22897" y="84288"/>
                </a:lnTo>
                <a:lnTo>
                  <a:pt x="11872" y="95822"/>
                </a:lnTo>
                <a:lnTo>
                  <a:pt x="11872" y="101367"/>
                </a:lnTo>
                <a:lnTo>
                  <a:pt x="108975" y="101367"/>
                </a:lnTo>
                <a:lnTo>
                  <a:pt x="108975" y="95822"/>
                </a:lnTo>
                <a:lnTo>
                  <a:pt x="96890" y="84288"/>
                </a:lnTo>
                <a:lnTo>
                  <a:pt x="96890" y="51238"/>
                </a:lnTo>
                <a:close/>
                <a:moveTo>
                  <a:pt x="59787" y="119778"/>
                </a:moveTo>
                <a:lnTo>
                  <a:pt x="62120" y="119778"/>
                </a:lnTo>
                <a:cubicBezTo>
                  <a:pt x="66360" y="118669"/>
                  <a:pt x="68480" y="116229"/>
                  <a:pt x="70812" y="112902"/>
                </a:cubicBezTo>
                <a:cubicBezTo>
                  <a:pt x="70812" y="111792"/>
                  <a:pt x="71872" y="109353"/>
                  <a:pt x="71872" y="108243"/>
                </a:cubicBezTo>
                <a:lnTo>
                  <a:pt x="48975" y="108243"/>
                </a:lnTo>
                <a:cubicBezTo>
                  <a:pt x="48975" y="114011"/>
                  <a:pt x="53427" y="119778"/>
                  <a:pt x="59787" y="1197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71"/>
          <p:cNvSpPr/>
          <p:nvPr/>
        </p:nvSpPr>
        <p:spPr>
          <a:xfrm>
            <a:off x="8232767" y="3474197"/>
            <a:ext cx="180000" cy="21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67" y="119778"/>
                </a:moveTo>
                <a:cubicBezTo>
                  <a:pt x="68079" y="119778"/>
                  <a:pt x="73642" y="114011"/>
                  <a:pt x="73642" y="108243"/>
                </a:cubicBezTo>
                <a:lnTo>
                  <a:pt x="46357" y="108243"/>
                </a:lnTo>
                <a:cubicBezTo>
                  <a:pt x="46357" y="114011"/>
                  <a:pt x="51655" y="119778"/>
                  <a:pt x="59867" y="119778"/>
                </a:cubicBezTo>
                <a:close/>
                <a:moveTo>
                  <a:pt x="106225" y="84288"/>
                </a:moveTo>
                <a:lnTo>
                  <a:pt x="106225" y="51238"/>
                </a:lnTo>
                <a:cubicBezTo>
                  <a:pt x="106225" y="33049"/>
                  <a:pt x="91125" y="18188"/>
                  <a:pt x="70728" y="13752"/>
                </a:cubicBezTo>
                <a:lnTo>
                  <a:pt x="70728" y="9094"/>
                </a:lnTo>
                <a:cubicBezTo>
                  <a:pt x="70728" y="4658"/>
                  <a:pt x="65430" y="0"/>
                  <a:pt x="59867" y="0"/>
                </a:cubicBezTo>
                <a:cubicBezTo>
                  <a:pt x="54569" y="0"/>
                  <a:pt x="49006" y="4658"/>
                  <a:pt x="49006" y="9094"/>
                </a:cubicBezTo>
                <a:lnTo>
                  <a:pt x="49006" y="13752"/>
                </a:lnTo>
                <a:cubicBezTo>
                  <a:pt x="28609" y="18188"/>
                  <a:pt x="13509" y="33049"/>
                  <a:pt x="13509" y="51238"/>
                </a:cubicBezTo>
                <a:lnTo>
                  <a:pt x="13509" y="84288"/>
                </a:lnTo>
                <a:lnTo>
                  <a:pt x="0" y="95822"/>
                </a:lnTo>
                <a:lnTo>
                  <a:pt x="0" y="101367"/>
                </a:lnTo>
                <a:lnTo>
                  <a:pt x="119735" y="101367"/>
                </a:lnTo>
                <a:lnTo>
                  <a:pt x="119735" y="95822"/>
                </a:lnTo>
                <a:lnTo>
                  <a:pt x="106225" y="84288"/>
                </a:lnTo>
                <a:close/>
                <a:moveTo>
                  <a:pt x="77615" y="46802"/>
                </a:moveTo>
                <a:lnTo>
                  <a:pt x="57218" y="67208"/>
                </a:lnTo>
                <a:lnTo>
                  <a:pt x="77615" y="67208"/>
                </a:lnTo>
                <a:lnTo>
                  <a:pt x="77615" y="77634"/>
                </a:lnTo>
                <a:lnTo>
                  <a:pt x="42119" y="77634"/>
                </a:lnTo>
                <a:lnTo>
                  <a:pt x="42119" y="67208"/>
                </a:lnTo>
                <a:lnTo>
                  <a:pt x="62516" y="46802"/>
                </a:lnTo>
                <a:lnTo>
                  <a:pt x="42119" y="46802"/>
                </a:lnTo>
                <a:lnTo>
                  <a:pt x="42119" y="36377"/>
                </a:lnTo>
                <a:lnTo>
                  <a:pt x="77615" y="36377"/>
                </a:lnTo>
                <a:lnTo>
                  <a:pt x="77615" y="468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71"/>
          <p:cNvSpPr/>
          <p:nvPr/>
        </p:nvSpPr>
        <p:spPr>
          <a:xfrm>
            <a:off x="1286744" y="4551024"/>
            <a:ext cx="192300" cy="19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644"/>
                </a:moveTo>
                <a:lnTo>
                  <a:pt x="0" y="52066"/>
                </a:lnTo>
                <a:lnTo>
                  <a:pt x="32975" y="52066"/>
                </a:lnTo>
                <a:lnTo>
                  <a:pt x="26776" y="26528"/>
                </a:lnTo>
                <a:lnTo>
                  <a:pt x="53553" y="32975"/>
                </a:lnTo>
                <a:lnTo>
                  <a:pt x="53553" y="0"/>
                </a:lnTo>
                <a:lnTo>
                  <a:pt x="12644" y="0"/>
                </a:lnTo>
                <a:cubicBezTo>
                  <a:pt x="4958" y="0"/>
                  <a:pt x="0" y="4958"/>
                  <a:pt x="0" y="12644"/>
                </a:cubicBezTo>
                <a:close/>
                <a:moveTo>
                  <a:pt x="32975" y="66198"/>
                </a:moveTo>
                <a:lnTo>
                  <a:pt x="0" y="66198"/>
                </a:lnTo>
                <a:lnTo>
                  <a:pt x="0" y="105619"/>
                </a:lnTo>
                <a:cubicBezTo>
                  <a:pt x="0" y="113305"/>
                  <a:pt x="4958" y="119752"/>
                  <a:pt x="12644" y="119752"/>
                </a:cubicBezTo>
                <a:lnTo>
                  <a:pt x="53553" y="119752"/>
                </a:lnTo>
                <a:lnTo>
                  <a:pt x="53553" y="87768"/>
                </a:lnTo>
                <a:lnTo>
                  <a:pt x="26776" y="92975"/>
                </a:lnTo>
                <a:lnTo>
                  <a:pt x="32975" y="66198"/>
                </a:lnTo>
                <a:close/>
                <a:moveTo>
                  <a:pt x="92975" y="92975"/>
                </a:moveTo>
                <a:lnTo>
                  <a:pt x="66198" y="87768"/>
                </a:lnTo>
                <a:lnTo>
                  <a:pt x="66198" y="119752"/>
                </a:lnTo>
                <a:lnTo>
                  <a:pt x="105619" y="119752"/>
                </a:lnTo>
                <a:cubicBezTo>
                  <a:pt x="113305" y="119752"/>
                  <a:pt x="119752" y="113305"/>
                  <a:pt x="119752" y="105619"/>
                </a:cubicBezTo>
                <a:lnTo>
                  <a:pt x="119752" y="66198"/>
                </a:lnTo>
                <a:lnTo>
                  <a:pt x="87768" y="66198"/>
                </a:lnTo>
                <a:lnTo>
                  <a:pt x="92975" y="92975"/>
                </a:lnTo>
                <a:close/>
                <a:moveTo>
                  <a:pt x="105619" y="0"/>
                </a:moveTo>
                <a:lnTo>
                  <a:pt x="66198" y="0"/>
                </a:lnTo>
                <a:lnTo>
                  <a:pt x="66198" y="32975"/>
                </a:lnTo>
                <a:lnTo>
                  <a:pt x="92975" y="26528"/>
                </a:lnTo>
                <a:lnTo>
                  <a:pt x="86528" y="52066"/>
                </a:lnTo>
                <a:lnTo>
                  <a:pt x="119752" y="52066"/>
                </a:lnTo>
                <a:lnTo>
                  <a:pt x="119752" y="12644"/>
                </a:lnTo>
                <a:cubicBezTo>
                  <a:pt x="119752" y="4958"/>
                  <a:pt x="113305" y="0"/>
                  <a:pt x="1056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71"/>
          <p:cNvSpPr/>
          <p:nvPr/>
        </p:nvSpPr>
        <p:spPr>
          <a:xfrm>
            <a:off x="3011888" y="4551024"/>
            <a:ext cx="215100" cy="192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134" y="12644"/>
                </a:moveTo>
                <a:lnTo>
                  <a:pt x="87837" y="12644"/>
                </a:lnTo>
                <a:lnTo>
                  <a:pt x="77634" y="0"/>
                </a:lnTo>
                <a:lnTo>
                  <a:pt x="42144" y="0"/>
                </a:lnTo>
                <a:lnTo>
                  <a:pt x="30831" y="12644"/>
                </a:lnTo>
                <a:lnTo>
                  <a:pt x="11534" y="12644"/>
                </a:lnTo>
                <a:cubicBezTo>
                  <a:pt x="5767" y="12644"/>
                  <a:pt x="0" y="19090"/>
                  <a:pt x="0" y="26528"/>
                </a:cubicBezTo>
                <a:lnTo>
                  <a:pt x="0" y="105619"/>
                </a:lnTo>
                <a:cubicBezTo>
                  <a:pt x="0" y="113305"/>
                  <a:pt x="5767" y="119752"/>
                  <a:pt x="11534" y="119752"/>
                </a:cubicBezTo>
                <a:lnTo>
                  <a:pt x="107134" y="119752"/>
                </a:lnTo>
                <a:cubicBezTo>
                  <a:pt x="114011" y="119752"/>
                  <a:pt x="119778" y="113305"/>
                  <a:pt x="119778" y="105619"/>
                </a:cubicBezTo>
                <a:lnTo>
                  <a:pt x="119778" y="26528"/>
                </a:lnTo>
                <a:cubicBezTo>
                  <a:pt x="119778" y="19090"/>
                  <a:pt x="114011" y="12644"/>
                  <a:pt x="107134" y="12644"/>
                </a:cubicBezTo>
                <a:close/>
                <a:moveTo>
                  <a:pt x="59223" y="32975"/>
                </a:moveTo>
                <a:cubicBezTo>
                  <a:pt x="69648" y="32975"/>
                  <a:pt x="77634" y="38181"/>
                  <a:pt x="83179" y="45867"/>
                </a:cubicBezTo>
                <a:lnTo>
                  <a:pt x="59223" y="45867"/>
                </a:lnTo>
                <a:cubicBezTo>
                  <a:pt x="49020" y="45867"/>
                  <a:pt x="42144" y="54793"/>
                  <a:pt x="42144" y="66198"/>
                </a:cubicBezTo>
                <a:cubicBezTo>
                  <a:pt x="42144" y="68677"/>
                  <a:pt x="42144" y="71157"/>
                  <a:pt x="43475" y="72396"/>
                </a:cubicBezTo>
                <a:lnTo>
                  <a:pt x="30831" y="72396"/>
                </a:lnTo>
                <a:cubicBezTo>
                  <a:pt x="29722" y="71157"/>
                  <a:pt x="29722" y="68677"/>
                  <a:pt x="29722" y="66198"/>
                </a:cubicBezTo>
                <a:cubicBezTo>
                  <a:pt x="29722" y="47107"/>
                  <a:pt x="43475" y="32975"/>
                  <a:pt x="59223" y="32975"/>
                </a:cubicBezTo>
                <a:close/>
                <a:moveTo>
                  <a:pt x="59223" y="99173"/>
                </a:moveTo>
                <a:cubicBezTo>
                  <a:pt x="50129" y="99173"/>
                  <a:pt x="41035" y="94214"/>
                  <a:pt x="35489" y="86528"/>
                </a:cubicBezTo>
                <a:lnTo>
                  <a:pt x="59223" y="86528"/>
                </a:lnTo>
                <a:cubicBezTo>
                  <a:pt x="69648" y="86528"/>
                  <a:pt x="77634" y="77603"/>
                  <a:pt x="77634" y="66198"/>
                </a:cubicBezTo>
                <a:cubicBezTo>
                  <a:pt x="77634" y="63719"/>
                  <a:pt x="76524" y="60991"/>
                  <a:pt x="76524" y="59752"/>
                </a:cubicBezTo>
                <a:lnTo>
                  <a:pt x="88946" y="59752"/>
                </a:lnTo>
                <a:cubicBezTo>
                  <a:pt x="88946" y="60991"/>
                  <a:pt x="88946" y="63719"/>
                  <a:pt x="88946" y="66198"/>
                </a:cubicBezTo>
                <a:cubicBezTo>
                  <a:pt x="88946" y="85289"/>
                  <a:pt x="76524" y="99173"/>
                  <a:pt x="59223" y="991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71"/>
          <p:cNvSpPr/>
          <p:nvPr/>
        </p:nvSpPr>
        <p:spPr>
          <a:xfrm>
            <a:off x="4759754" y="4572000"/>
            <a:ext cx="234300" cy="148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1283" y="50744"/>
                </a:moveTo>
                <a:cubicBezTo>
                  <a:pt x="90608" y="50744"/>
                  <a:pt x="97905" y="40851"/>
                  <a:pt x="97905" y="26170"/>
                </a:cubicBezTo>
                <a:cubicBezTo>
                  <a:pt x="97905" y="11489"/>
                  <a:pt x="90608" y="0"/>
                  <a:pt x="81283" y="0"/>
                </a:cubicBezTo>
                <a:cubicBezTo>
                  <a:pt x="71959" y="0"/>
                  <a:pt x="64662" y="11489"/>
                  <a:pt x="64662" y="26170"/>
                </a:cubicBezTo>
                <a:cubicBezTo>
                  <a:pt x="64662" y="40851"/>
                  <a:pt x="71959" y="50744"/>
                  <a:pt x="81283" y="50744"/>
                </a:cubicBezTo>
                <a:close/>
                <a:moveTo>
                  <a:pt x="37500" y="50744"/>
                </a:moveTo>
                <a:cubicBezTo>
                  <a:pt x="47027" y="50744"/>
                  <a:pt x="54324" y="40851"/>
                  <a:pt x="54324" y="26170"/>
                </a:cubicBezTo>
                <a:cubicBezTo>
                  <a:pt x="54324" y="11489"/>
                  <a:pt x="47027" y="0"/>
                  <a:pt x="37500" y="0"/>
                </a:cubicBezTo>
                <a:cubicBezTo>
                  <a:pt x="28175" y="0"/>
                  <a:pt x="21891" y="11489"/>
                  <a:pt x="21891" y="26170"/>
                </a:cubicBezTo>
                <a:cubicBezTo>
                  <a:pt x="21891" y="40851"/>
                  <a:pt x="28175" y="50744"/>
                  <a:pt x="37500" y="50744"/>
                </a:cubicBezTo>
                <a:close/>
                <a:moveTo>
                  <a:pt x="37500" y="68936"/>
                </a:moveTo>
                <a:cubicBezTo>
                  <a:pt x="25135" y="68936"/>
                  <a:pt x="0" y="78829"/>
                  <a:pt x="0" y="98297"/>
                </a:cubicBezTo>
                <a:lnTo>
                  <a:pt x="0" y="119680"/>
                </a:lnTo>
                <a:lnTo>
                  <a:pt x="76216" y="119680"/>
                </a:lnTo>
                <a:lnTo>
                  <a:pt x="76216" y="98297"/>
                </a:lnTo>
                <a:cubicBezTo>
                  <a:pt x="76216" y="78829"/>
                  <a:pt x="50067" y="68936"/>
                  <a:pt x="37500" y="68936"/>
                </a:cubicBezTo>
                <a:close/>
                <a:moveTo>
                  <a:pt x="81283" y="68936"/>
                </a:moveTo>
                <a:cubicBezTo>
                  <a:pt x="80270" y="68936"/>
                  <a:pt x="78243" y="68936"/>
                  <a:pt x="76216" y="68936"/>
                </a:cubicBezTo>
                <a:cubicBezTo>
                  <a:pt x="82297" y="76914"/>
                  <a:pt x="86554" y="86808"/>
                  <a:pt x="86554" y="98297"/>
                </a:cubicBezTo>
                <a:lnTo>
                  <a:pt x="86554" y="119680"/>
                </a:lnTo>
                <a:lnTo>
                  <a:pt x="119797" y="119680"/>
                </a:lnTo>
                <a:lnTo>
                  <a:pt x="119797" y="98297"/>
                </a:lnTo>
                <a:cubicBezTo>
                  <a:pt x="119797" y="78829"/>
                  <a:pt x="93851" y="68936"/>
                  <a:pt x="81283" y="689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71"/>
          <p:cNvSpPr/>
          <p:nvPr/>
        </p:nvSpPr>
        <p:spPr>
          <a:xfrm>
            <a:off x="6484900" y="4561512"/>
            <a:ext cx="171300" cy="17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61" y="59861"/>
                </a:moveTo>
                <a:cubicBezTo>
                  <a:pt x="75381" y="59861"/>
                  <a:pt x="89792" y="46281"/>
                  <a:pt x="89792" y="29930"/>
                </a:cubicBezTo>
                <a:cubicBezTo>
                  <a:pt x="89792" y="13579"/>
                  <a:pt x="76212" y="0"/>
                  <a:pt x="59861" y="0"/>
                </a:cubicBezTo>
                <a:cubicBezTo>
                  <a:pt x="43510" y="0"/>
                  <a:pt x="29930" y="13579"/>
                  <a:pt x="29930" y="29930"/>
                </a:cubicBezTo>
                <a:cubicBezTo>
                  <a:pt x="29930" y="46281"/>
                  <a:pt x="42678" y="59861"/>
                  <a:pt x="59861" y="59861"/>
                </a:cubicBezTo>
                <a:close/>
                <a:moveTo>
                  <a:pt x="59861" y="73995"/>
                </a:moveTo>
                <a:cubicBezTo>
                  <a:pt x="39907" y="73995"/>
                  <a:pt x="0" y="83972"/>
                  <a:pt x="0" y="103926"/>
                </a:cubicBezTo>
                <a:lnTo>
                  <a:pt x="0" y="119722"/>
                </a:lnTo>
                <a:lnTo>
                  <a:pt x="119722" y="119722"/>
                </a:lnTo>
                <a:lnTo>
                  <a:pt x="119722" y="103926"/>
                </a:lnTo>
                <a:cubicBezTo>
                  <a:pt x="119722" y="83972"/>
                  <a:pt x="79815" y="73995"/>
                  <a:pt x="59861" y="739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71"/>
          <p:cNvSpPr/>
          <p:nvPr/>
        </p:nvSpPr>
        <p:spPr>
          <a:xfrm>
            <a:off x="8199557" y="4561512"/>
            <a:ext cx="234300" cy="17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6013" y="59861"/>
                </a:moveTo>
                <a:cubicBezTo>
                  <a:pt x="88581" y="59861"/>
                  <a:pt x="97905" y="46281"/>
                  <a:pt x="97905" y="29930"/>
                </a:cubicBezTo>
                <a:cubicBezTo>
                  <a:pt x="97905" y="13579"/>
                  <a:pt x="87972" y="0"/>
                  <a:pt x="76013" y="0"/>
                </a:cubicBezTo>
                <a:cubicBezTo>
                  <a:pt x="64054" y="0"/>
                  <a:pt x="54121" y="13579"/>
                  <a:pt x="54121" y="29930"/>
                </a:cubicBezTo>
                <a:cubicBezTo>
                  <a:pt x="54121" y="46281"/>
                  <a:pt x="64459" y="59861"/>
                  <a:pt x="76013" y="59861"/>
                </a:cubicBezTo>
                <a:close/>
                <a:moveTo>
                  <a:pt x="26959" y="44341"/>
                </a:moveTo>
                <a:lnTo>
                  <a:pt x="26959" y="22725"/>
                </a:lnTo>
                <a:lnTo>
                  <a:pt x="16621" y="22725"/>
                </a:lnTo>
                <a:lnTo>
                  <a:pt x="16621" y="44341"/>
                </a:lnTo>
                <a:lnTo>
                  <a:pt x="0" y="44341"/>
                </a:lnTo>
                <a:lnTo>
                  <a:pt x="0" y="59861"/>
                </a:lnTo>
                <a:lnTo>
                  <a:pt x="16621" y="59861"/>
                </a:lnTo>
                <a:lnTo>
                  <a:pt x="16621" y="81200"/>
                </a:lnTo>
                <a:lnTo>
                  <a:pt x="26959" y="81200"/>
                </a:lnTo>
                <a:lnTo>
                  <a:pt x="26959" y="59861"/>
                </a:lnTo>
                <a:lnTo>
                  <a:pt x="43783" y="59861"/>
                </a:lnTo>
                <a:lnTo>
                  <a:pt x="43783" y="44341"/>
                </a:lnTo>
                <a:lnTo>
                  <a:pt x="26959" y="44341"/>
                </a:lnTo>
                <a:close/>
                <a:moveTo>
                  <a:pt x="76013" y="73995"/>
                </a:moveTo>
                <a:cubicBezTo>
                  <a:pt x="61418" y="73995"/>
                  <a:pt x="32229" y="83972"/>
                  <a:pt x="32229" y="103926"/>
                </a:cubicBezTo>
                <a:lnTo>
                  <a:pt x="32229" y="119722"/>
                </a:lnTo>
                <a:lnTo>
                  <a:pt x="119797" y="119722"/>
                </a:lnTo>
                <a:lnTo>
                  <a:pt x="119797" y="103926"/>
                </a:lnTo>
                <a:cubicBezTo>
                  <a:pt x="119797" y="83972"/>
                  <a:pt x="90608" y="73995"/>
                  <a:pt x="76013" y="739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71"/>
          <p:cNvSpPr txBox="1"/>
          <p:nvPr/>
        </p:nvSpPr>
        <p:spPr>
          <a:xfrm>
            <a:off x="533504" y="534765"/>
            <a:ext cx="26466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Icons</a:t>
            </a:r>
            <a:endParaRPr sz="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Social- Material Design </a:t>
            </a:r>
            <a:endParaRPr sz="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2"/>
          <p:cNvSpPr/>
          <p:nvPr/>
        </p:nvSpPr>
        <p:spPr>
          <a:xfrm>
            <a:off x="824109" y="1045536"/>
            <a:ext cx="182400" cy="18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61" y="14332"/>
                </a:moveTo>
                <a:cubicBezTo>
                  <a:pt x="68452" y="14332"/>
                  <a:pt x="75658" y="20796"/>
                  <a:pt x="75658" y="30351"/>
                </a:cubicBezTo>
                <a:cubicBezTo>
                  <a:pt x="75658" y="39625"/>
                  <a:pt x="69284" y="46088"/>
                  <a:pt x="59861" y="46088"/>
                </a:cubicBezTo>
                <a:cubicBezTo>
                  <a:pt x="50715" y="46088"/>
                  <a:pt x="44341" y="39625"/>
                  <a:pt x="44341" y="30351"/>
                </a:cubicBezTo>
                <a:cubicBezTo>
                  <a:pt x="44341" y="20796"/>
                  <a:pt x="49884" y="14332"/>
                  <a:pt x="59861" y="14332"/>
                </a:cubicBezTo>
                <a:close/>
                <a:moveTo>
                  <a:pt x="59861" y="82341"/>
                </a:moveTo>
                <a:cubicBezTo>
                  <a:pt x="81200" y="82341"/>
                  <a:pt x="105588" y="93864"/>
                  <a:pt x="105588" y="98079"/>
                </a:cubicBezTo>
                <a:lnTo>
                  <a:pt x="105588" y="106791"/>
                </a:lnTo>
                <a:lnTo>
                  <a:pt x="14411" y="106791"/>
                </a:lnTo>
                <a:lnTo>
                  <a:pt x="14411" y="98079"/>
                </a:lnTo>
                <a:cubicBezTo>
                  <a:pt x="14411" y="93864"/>
                  <a:pt x="37136" y="82341"/>
                  <a:pt x="59861" y="82341"/>
                </a:cubicBezTo>
                <a:close/>
                <a:moveTo>
                  <a:pt x="59861" y="0"/>
                </a:moveTo>
                <a:cubicBezTo>
                  <a:pt x="42956" y="0"/>
                  <a:pt x="29930" y="13770"/>
                  <a:pt x="29930" y="30351"/>
                </a:cubicBezTo>
                <a:cubicBezTo>
                  <a:pt x="29930" y="46932"/>
                  <a:pt x="43510" y="60702"/>
                  <a:pt x="59861" y="60702"/>
                </a:cubicBezTo>
                <a:cubicBezTo>
                  <a:pt x="76212" y="60702"/>
                  <a:pt x="89792" y="46932"/>
                  <a:pt x="89792" y="30351"/>
                </a:cubicBezTo>
                <a:cubicBezTo>
                  <a:pt x="89792" y="13770"/>
                  <a:pt x="75658" y="0"/>
                  <a:pt x="59861" y="0"/>
                </a:cubicBezTo>
                <a:close/>
                <a:moveTo>
                  <a:pt x="59861" y="67728"/>
                </a:moveTo>
                <a:cubicBezTo>
                  <a:pt x="39907" y="67728"/>
                  <a:pt x="0" y="77845"/>
                  <a:pt x="0" y="98079"/>
                </a:cubicBezTo>
                <a:lnTo>
                  <a:pt x="0" y="119718"/>
                </a:lnTo>
                <a:lnTo>
                  <a:pt x="119722" y="119718"/>
                </a:lnTo>
                <a:lnTo>
                  <a:pt x="119722" y="98079"/>
                </a:lnTo>
                <a:cubicBezTo>
                  <a:pt x="119722" y="77845"/>
                  <a:pt x="79815" y="67728"/>
                  <a:pt x="59861" y="67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72"/>
          <p:cNvSpPr/>
          <p:nvPr/>
        </p:nvSpPr>
        <p:spPr>
          <a:xfrm>
            <a:off x="2672443" y="1090214"/>
            <a:ext cx="115500" cy="11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2087" y="0"/>
                </a:moveTo>
                <a:lnTo>
                  <a:pt x="47472" y="0"/>
                </a:lnTo>
                <a:lnTo>
                  <a:pt x="47472" y="48358"/>
                </a:lnTo>
                <a:lnTo>
                  <a:pt x="0" y="48358"/>
                </a:lnTo>
                <a:lnTo>
                  <a:pt x="0" y="71194"/>
                </a:lnTo>
                <a:lnTo>
                  <a:pt x="47472" y="71194"/>
                </a:lnTo>
                <a:lnTo>
                  <a:pt x="47472" y="119552"/>
                </a:lnTo>
                <a:lnTo>
                  <a:pt x="72087" y="119552"/>
                </a:lnTo>
                <a:lnTo>
                  <a:pt x="72087" y="71194"/>
                </a:lnTo>
                <a:lnTo>
                  <a:pt x="119560" y="71194"/>
                </a:lnTo>
                <a:lnTo>
                  <a:pt x="119560" y="48358"/>
                </a:lnTo>
                <a:lnTo>
                  <a:pt x="72087" y="48358"/>
                </a:lnTo>
                <a:lnTo>
                  <a:pt x="72087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72"/>
          <p:cNvSpPr/>
          <p:nvPr/>
        </p:nvSpPr>
        <p:spPr>
          <a:xfrm>
            <a:off x="2791570" y="1056705"/>
            <a:ext cx="52200" cy="14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0285"/>
                </a:moveTo>
                <a:lnTo>
                  <a:pt x="0" y="26399"/>
                </a:lnTo>
                <a:lnTo>
                  <a:pt x="64320" y="22628"/>
                </a:lnTo>
                <a:lnTo>
                  <a:pt x="64320" y="119657"/>
                </a:lnTo>
                <a:lnTo>
                  <a:pt x="119040" y="119657"/>
                </a:lnTo>
                <a:lnTo>
                  <a:pt x="119040" y="0"/>
                </a:lnTo>
                <a:lnTo>
                  <a:pt x="0" y="10285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72"/>
          <p:cNvSpPr/>
          <p:nvPr/>
        </p:nvSpPr>
        <p:spPr>
          <a:xfrm>
            <a:off x="4531947" y="1034366"/>
            <a:ext cx="204600" cy="20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6859" y="0"/>
                </a:moveTo>
                <a:lnTo>
                  <a:pt x="13884" y="0"/>
                </a:lnTo>
                <a:cubicBezTo>
                  <a:pt x="6198" y="0"/>
                  <a:pt x="0" y="5206"/>
                  <a:pt x="0" y="12892"/>
                </a:cubicBezTo>
                <a:lnTo>
                  <a:pt x="0" y="105867"/>
                </a:lnTo>
                <a:cubicBezTo>
                  <a:pt x="0" y="113553"/>
                  <a:pt x="6198" y="119752"/>
                  <a:pt x="13884" y="119752"/>
                </a:cubicBezTo>
                <a:lnTo>
                  <a:pt x="106859" y="119752"/>
                </a:lnTo>
                <a:cubicBezTo>
                  <a:pt x="114545" y="119752"/>
                  <a:pt x="119752" y="113553"/>
                  <a:pt x="119752" y="105867"/>
                </a:cubicBezTo>
                <a:lnTo>
                  <a:pt x="119752" y="12892"/>
                </a:lnTo>
                <a:cubicBezTo>
                  <a:pt x="119752" y="5206"/>
                  <a:pt x="114545" y="0"/>
                  <a:pt x="106859" y="0"/>
                </a:cubicBezTo>
                <a:close/>
                <a:moveTo>
                  <a:pt x="39421" y="92975"/>
                </a:moveTo>
                <a:lnTo>
                  <a:pt x="26776" y="92975"/>
                </a:lnTo>
                <a:lnTo>
                  <a:pt x="26776" y="45867"/>
                </a:lnTo>
                <a:lnTo>
                  <a:pt x="39421" y="45867"/>
                </a:lnTo>
                <a:lnTo>
                  <a:pt x="39421" y="92975"/>
                </a:lnTo>
                <a:close/>
                <a:moveTo>
                  <a:pt x="66198" y="92975"/>
                </a:moveTo>
                <a:lnTo>
                  <a:pt x="53553" y="92975"/>
                </a:lnTo>
                <a:lnTo>
                  <a:pt x="53553" y="26776"/>
                </a:lnTo>
                <a:lnTo>
                  <a:pt x="66198" y="26776"/>
                </a:lnTo>
                <a:lnTo>
                  <a:pt x="66198" y="92975"/>
                </a:lnTo>
                <a:close/>
                <a:moveTo>
                  <a:pt x="92975" y="92975"/>
                </a:moveTo>
                <a:lnTo>
                  <a:pt x="80330" y="92975"/>
                </a:lnTo>
                <a:lnTo>
                  <a:pt x="80330" y="66198"/>
                </a:lnTo>
                <a:lnTo>
                  <a:pt x="92975" y="66198"/>
                </a:lnTo>
                <a:lnTo>
                  <a:pt x="92975" y="929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72"/>
          <p:cNvSpPr/>
          <p:nvPr/>
        </p:nvSpPr>
        <p:spPr>
          <a:xfrm>
            <a:off x="6324440" y="1021335"/>
            <a:ext cx="228900" cy="2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465" y="0"/>
                </a:moveTo>
                <a:lnTo>
                  <a:pt x="12643" y="0"/>
                </a:lnTo>
                <a:cubicBezTo>
                  <a:pt x="5767" y="0"/>
                  <a:pt x="0" y="5767"/>
                  <a:pt x="0" y="12643"/>
                </a:cubicBezTo>
                <a:lnTo>
                  <a:pt x="0" y="107134"/>
                </a:lnTo>
                <a:cubicBezTo>
                  <a:pt x="0" y="114011"/>
                  <a:pt x="5767" y="119778"/>
                  <a:pt x="12643" y="119778"/>
                </a:cubicBezTo>
                <a:lnTo>
                  <a:pt x="108465" y="119778"/>
                </a:lnTo>
                <a:cubicBezTo>
                  <a:pt x="114011" y="119778"/>
                  <a:pt x="119778" y="114011"/>
                  <a:pt x="119778" y="107134"/>
                </a:cubicBezTo>
                <a:lnTo>
                  <a:pt x="119778" y="12643"/>
                </a:lnTo>
                <a:cubicBezTo>
                  <a:pt x="119778" y="5767"/>
                  <a:pt x="114011" y="0"/>
                  <a:pt x="108465" y="0"/>
                </a:cubicBezTo>
                <a:close/>
                <a:moveTo>
                  <a:pt x="84510" y="42144"/>
                </a:moveTo>
                <a:lnTo>
                  <a:pt x="84510" y="47911"/>
                </a:lnTo>
                <a:cubicBezTo>
                  <a:pt x="84510" y="51460"/>
                  <a:pt x="86728" y="53678"/>
                  <a:pt x="90055" y="53678"/>
                </a:cubicBezTo>
                <a:cubicBezTo>
                  <a:pt x="93604" y="53678"/>
                  <a:pt x="95822" y="57005"/>
                  <a:pt x="95822" y="60554"/>
                </a:cubicBezTo>
                <a:lnTo>
                  <a:pt x="95822" y="77634"/>
                </a:lnTo>
                <a:cubicBezTo>
                  <a:pt x="95822" y="87837"/>
                  <a:pt x="87837" y="95822"/>
                  <a:pt x="77634" y="95822"/>
                </a:cubicBezTo>
                <a:lnTo>
                  <a:pt x="42365" y="95822"/>
                </a:lnTo>
                <a:cubicBezTo>
                  <a:pt x="31940" y="95822"/>
                  <a:pt x="23955" y="87837"/>
                  <a:pt x="23955" y="77634"/>
                </a:cubicBezTo>
                <a:lnTo>
                  <a:pt x="23955" y="36598"/>
                </a:lnTo>
                <a:cubicBezTo>
                  <a:pt x="23955" y="26395"/>
                  <a:pt x="31940" y="18410"/>
                  <a:pt x="42365" y="18410"/>
                </a:cubicBezTo>
                <a:lnTo>
                  <a:pt x="66099" y="18410"/>
                </a:lnTo>
                <a:cubicBezTo>
                  <a:pt x="76524" y="18410"/>
                  <a:pt x="84510" y="26395"/>
                  <a:pt x="84510" y="36598"/>
                </a:cubicBezTo>
                <a:lnTo>
                  <a:pt x="84510" y="42144"/>
                </a:lnTo>
                <a:close/>
                <a:moveTo>
                  <a:pt x="47911" y="47911"/>
                </a:moveTo>
                <a:lnTo>
                  <a:pt x="63881" y="47911"/>
                </a:lnTo>
                <a:cubicBezTo>
                  <a:pt x="67430" y="47911"/>
                  <a:pt x="69648" y="45693"/>
                  <a:pt x="69648" y="42144"/>
                </a:cubicBezTo>
                <a:cubicBezTo>
                  <a:pt x="69648" y="38817"/>
                  <a:pt x="67430" y="36598"/>
                  <a:pt x="63881" y="36598"/>
                </a:cubicBezTo>
                <a:lnTo>
                  <a:pt x="47911" y="36598"/>
                </a:lnTo>
                <a:cubicBezTo>
                  <a:pt x="44584" y="36598"/>
                  <a:pt x="42365" y="38817"/>
                  <a:pt x="42365" y="42144"/>
                </a:cubicBezTo>
                <a:cubicBezTo>
                  <a:pt x="42365" y="45693"/>
                  <a:pt x="44584" y="47911"/>
                  <a:pt x="47911" y="47911"/>
                </a:cubicBezTo>
                <a:close/>
                <a:moveTo>
                  <a:pt x="71866" y="66099"/>
                </a:moveTo>
                <a:lnTo>
                  <a:pt x="47911" y="66099"/>
                </a:lnTo>
                <a:cubicBezTo>
                  <a:pt x="44584" y="66099"/>
                  <a:pt x="42365" y="68539"/>
                  <a:pt x="42365" y="71866"/>
                </a:cubicBezTo>
                <a:cubicBezTo>
                  <a:pt x="42365" y="75415"/>
                  <a:pt x="44584" y="77634"/>
                  <a:pt x="47911" y="77634"/>
                </a:cubicBezTo>
                <a:lnTo>
                  <a:pt x="71866" y="77634"/>
                </a:lnTo>
                <a:cubicBezTo>
                  <a:pt x="75415" y="77634"/>
                  <a:pt x="77634" y="75415"/>
                  <a:pt x="77634" y="71866"/>
                </a:cubicBezTo>
                <a:cubicBezTo>
                  <a:pt x="77634" y="68539"/>
                  <a:pt x="75415" y="66099"/>
                  <a:pt x="71866" y="660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72"/>
          <p:cNvSpPr/>
          <p:nvPr/>
        </p:nvSpPr>
        <p:spPr>
          <a:xfrm>
            <a:off x="8185805" y="1021335"/>
            <a:ext cx="227100" cy="2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3" y="0"/>
                </a:moveTo>
                <a:lnTo>
                  <a:pt x="12444" y="0"/>
                </a:lnTo>
                <a:cubicBezTo>
                  <a:pt x="5555" y="0"/>
                  <a:pt x="0" y="5767"/>
                  <a:pt x="0" y="12643"/>
                </a:cubicBezTo>
                <a:lnTo>
                  <a:pt x="0" y="107134"/>
                </a:lnTo>
                <a:cubicBezTo>
                  <a:pt x="0" y="114011"/>
                  <a:pt x="5555" y="119778"/>
                  <a:pt x="12444" y="119778"/>
                </a:cubicBezTo>
                <a:lnTo>
                  <a:pt x="107333" y="119778"/>
                </a:lnTo>
                <a:cubicBezTo>
                  <a:pt x="114000" y="119778"/>
                  <a:pt x="119777" y="114011"/>
                  <a:pt x="119777" y="107134"/>
                </a:cubicBezTo>
                <a:lnTo>
                  <a:pt x="119777" y="12643"/>
                </a:lnTo>
                <a:cubicBezTo>
                  <a:pt x="119777" y="5767"/>
                  <a:pt x="114000" y="0"/>
                  <a:pt x="107333" y="0"/>
                </a:cubicBezTo>
                <a:close/>
                <a:moveTo>
                  <a:pt x="101555" y="12643"/>
                </a:moveTo>
                <a:lnTo>
                  <a:pt x="101555" y="30831"/>
                </a:lnTo>
                <a:lnTo>
                  <a:pt x="90000" y="30831"/>
                </a:lnTo>
                <a:cubicBezTo>
                  <a:pt x="85555" y="30831"/>
                  <a:pt x="83333" y="33049"/>
                  <a:pt x="83333" y="36598"/>
                </a:cubicBezTo>
                <a:lnTo>
                  <a:pt x="83333" y="47911"/>
                </a:lnTo>
                <a:lnTo>
                  <a:pt x="101555" y="47911"/>
                </a:lnTo>
                <a:lnTo>
                  <a:pt x="101555" y="66099"/>
                </a:lnTo>
                <a:lnTo>
                  <a:pt x="83333" y="66099"/>
                </a:lnTo>
                <a:lnTo>
                  <a:pt x="83333" y="107134"/>
                </a:lnTo>
                <a:lnTo>
                  <a:pt x="66222" y="107134"/>
                </a:lnTo>
                <a:lnTo>
                  <a:pt x="66222" y="66099"/>
                </a:lnTo>
                <a:lnTo>
                  <a:pt x="53555" y="66099"/>
                </a:lnTo>
                <a:lnTo>
                  <a:pt x="53555" y="47911"/>
                </a:lnTo>
                <a:lnTo>
                  <a:pt x="66222" y="47911"/>
                </a:lnTo>
                <a:lnTo>
                  <a:pt x="66222" y="33049"/>
                </a:lnTo>
                <a:cubicBezTo>
                  <a:pt x="66222" y="21737"/>
                  <a:pt x="75333" y="12643"/>
                  <a:pt x="86666" y="12643"/>
                </a:cubicBezTo>
                <a:lnTo>
                  <a:pt x="101555" y="126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72"/>
          <p:cNvSpPr/>
          <p:nvPr/>
        </p:nvSpPr>
        <p:spPr>
          <a:xfrm>
            <a:off x="799910" y="2054526"/>
            <a:ext cx="227100" cy="2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6000" y="41035"/>
                </a:moveTo>
                <a:cubicBezTo>
                  <a:pt x="56000" y="35489"/>
                  <a:pt x="51333" y="23955"/>
                  <a:pt x="43333" y="23955"/>
                </a:cubicBezTo>
                <a:cubicBezTo>
                  <a:pt x="38888" y="23955"/>
                  <a:pt x="35333" y="26395"/>
                  <a:pt x="35333" y="34380"/>
                </a:cubicBezTo>
                <a:cubicBezTo>
                  <a:pt x="35333" y="41035"/>
                  <a:pt x="38888" y="51460"/>
                  <a:pt x="46888" y="51460"/>
                </a:cubicBezTo>
                <a:cubicBezTo>
                  <a:pt x="46888" y="51460"/>
                  <a:pt x="56000" y="50351"/>
                  <a:pt x="56000" y="41035"/>
                </a:cubicBezTo>
                <a:close/>
                <a:moveTo>
                  <a:pt x="51333" y="70757"/>
                </a:moveTo>
                <a:lnTo>
                  <a:pt x="50222" y="70757"/>
                </a:lnTo>
                <a:lnTo>
                  <a:pt x="50222" y="70757"/>
                </a:lnTo>
                <a:cubicBezTo>
                  <a:pt x="48000" y="70757"/>
                  <a:pt x="43333" y="71866"/>
                  <a:pt x="38888" y="72975"/>
                </a:cubicBezTo>
                <a:cubicBezTo>
                  <a:pt x="35333" y="74306"/>
                  <a:pt x="30888" y="76524"/>
                  <a:pt x="30888" y="82070"/>
                </a:cubicBezTo>
                <a:cubicBezTo>
                  <a:pt x="30888" y="88946"/>
                  <a:pt x="36444" y="95822"/>
                  <a:pt x="48000" y="95822"/>
                </a:cubicBezTo>
                <a:cubicBezTo>
                  <a:pt x="57111" y="95822"/>
                  <a:pt x="62666" y="90055"/>
                  <a:pt x="62666" y="84510"/>
                </a:cubicBezTo>
                <a:cubicBezTo>
                  <a:pt x="62666" y="79852"/>
                  <a:pt x="59333" y="76524"/>
                  <a:pt x="51333" y="70757"/>
                </a:cubicBezTo>
                <a:close/>
                <a:moveTo>
                  <a:pt x="108444" y="0"/>
                </a:moveTo>
                <a:lnTo>
                  <a:pt x="12444" y="0"/>
                </a:lnTo>
                <a:cubicBezTo>
                  <a:pt x="5777" y="0"/>
                  <a:pt x="0" y="5767"/>
                  <a:pt x="0" y="12643"/>
                </a:cubicBezTo>
                <a:lnTo>
                  <a:pt x="0" y="107356"/>
                </a:lnTo>
                <a:cubicBezTo>
                  <a:pt x="0" y="114011"/>
                  <a:pt x="5777" y="119778"/>
                  <a:pt x="12444" y="119778"/>
                </a:cubicBezTo>
                <a:lnTo>
                  <a:pt x="108444" y="119778"/>
                </a:lnTo>
                <a:cubicBezTo>
                  <a:pt x="114222" y="119778"/>
                  <a:pt x="119777" y="114011"/>
                  <a:pt x="119777" y="107356"/>
                </a:cubicBezTo>
                <a:lnTo>
                  <a:pt x="119777" y="12643"/>
                </a:lnTo>
                <a:cubicBezTo>
                  <a:pt x="119777" y="5767"/>
                  <a:pt x="114222" y="0"/>
                  <a:pt x="108444" y="0"/>
                </a:cubicBezTo>
                <a:close/>
                <a:moveTo>
                  <a:pt x="43333" y="102698"/>
                </a:moveTo>
                <a:cubicBezTo>
                  <a:pt x="26222" y="102698"/>
                  <a:pt x="18222" y="93604"/>
                  <a:pt x="18222" y="85619"/>
                </a:cubicBezTo>
                <a:cubicBezTo>
                  <a:pt x="18222" y="82070"/>
                  <a:pt x="19333" y="75415"/>
                  <a:pt x="27333" y="70757"/>
                </a:cubicBezTo>
                <a:cubicBezTo>
                  <a:pt x="32000" y="67430"/>
                  <a:pt x="37555" y="66321"/>
                  <a:pt x="45555" y="64990"/>
                </a:cubicBezTo>
                <a:cubicBezTo>
                  <a:pt x="44444" y="63881"/>
                  <a:pt x="44444" y="62772"/>
                  <a:pt x="44444" y="59445"/>
                </a:cubicBezTo>
                <a:cubicBezTo>
                  <a:pt x="44444" y="58336"/>
                  <a:pt x="44444" y="58336"/>
                  <a:pt x="44444" y="55896"/>
                </a:cubicBezTo>
                <a:lnTo>
                  <a:pt x="42222" y="55896"/>
                </a:lnTo>
                <a:cubicBezTo>
                  <a:pt x="30888" y="55896"/>
                  <a:pt x="22888" y="47911"/>
                  <a:pt x="22888" y="38817"/>
                </a:cubicBezTo>
                <a:cubicBezTo>
                  <a:pt x="22888" y="28613"/>
                  <a:pt x="30888" y="17301"/>
                  <a:pt x="48000" y="17301"/>
                </a:cubicBezTo>
                <a:lnTo>
                  <a:pt x="73111" y="17301"/>
                </a:lnTo>
                <a:lnTo>
                  <a:pt x="70666" y="19519"/>
                </a:lnTo>
                <a:lnTo>
                  <a:pt x="67333" y="22846"/>
                </a:lnTo>
                <a:lnTo>
                  <a:pt x="66222" y="23955"/>
                </a:lnTo>
                <a:lnTo>
                  <a:pt x="61555" y="23955"/>
                </a:lnTo>
                <a:cubicBezTo>
                  <a:pt x="64000" y="26395"/>
                  <a:pt x="67333" y="29722"/>
                  <a:pt x="67333" y="36598"/>
                </a:cubicBezTo>
                <a:cubicBezTo>
                  <a:pt x="67333" y="45693"/>
                  <a:pt x="62666" y="49020"/>
                  <a:pt x="58222" y="52569"/>
                </a:cubicBezTo>
                <a:cubicBezTo>
                  <a:pt x="57111" y="53678"/>
                  <a:pt x="56000" y="54787"/>
                  <a:pt x="56000" y="57005"/>
                </a:cubicBezTo>
                <a:cubicBezTo>
                  <a:pt x="56000" y="59445"/>
                  <a:pt x="57111" y="60554"/>
                  <a:pt x="58222" y="60554"/>
                </a:cubicBezTo>
                <a:cubicBezTo>
                  <a:pt x="58222" y="61663"/>
                  <a:pt x="59333" y="61663"/>
                  <a:pt x="60444" y="62772"/>
                </a:cubicBezTo>
                <a:cubicBezTo>
                  <a:pt x="65111" y="66321"/>
                  <a:pt x="72000" y="69648"/>
                  <a:pt x="72000" y="79852"/>
                </a:cubicBezTo>
                <a:cubicBezTo>
                  <a:pt x="72000" y="90055"/>
                  <a:pt x="64000" y="102698"/>
                  <a:pt x="43333" y="102698"/>
                </a:cubicBezTo>
                <a:close/>
                <a:moveTo>
                  <a:pt x="101555" y="60554"/>
                </a:moveTo>
                <a:lnTo>
                  <a:pt x="90222" y="60554"/>
                </a:lnTo>
                <a:lnTo>
                  <a:pt x="90222" y="71866"/>
                </a:lnTo>
                <a:lnTo>
                  <a:pt x="84444" y="71866"/>
                </a:lnTo>
                <a:lnTo>
                  <a:pt x="84444" y="60554"/>
                </a:lnTo>
                <a:lnTo>
                  <a:pt x="72000" y="60554"/>
                </a:lnTo>
                <a:lnTo>
                  <a:pt x="72000" y="53678"/>
                </a:lnTo>
                <a:lnTo>
                  <a:pt x="84444" y="53678"/>
                </a:lnTo>
                <a:lnTo>
                  <a:pt x="84444" y="42365"/>
                </a:lnTo>
                <a:lnTo>
                  <a:pt x="90222" y="42365"/>
                </a:lnTo>
                <a:lnTo>
                  <a:pt x="90222" y="53678"/>
                </a:lnTo>
                <a:lnTo>
                  <a:pt x="101555" y="53678"/>
                </a:lnTo>
                <a:lnTo>
                  <a:pt x="101555" y="6055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72"/>
          <p:cNvSpPr/>
          <p:nvPr/>
        </p:nvSpPr>
        <p:spPr>
          <a:xfrm>
            <a:off x="2650107" y="2054526"/>
            <a:ext cx="228900" cy="2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134" y="0"/>
                </a:moveTo>
                <a:lnTo>
                  <a:pt x="11534" y="0"/>
                </a:lnTo>
                <a:cubicBezTo>
                  <a:pt x="5767" y="0"/>
                  <a:pt x="0" y="5767"/>
                  <a:pt x="0" y="12643"/>
                </a:cubicBezTo>
                <a:lnTo>
                  <a:pt x="0" y="107356"/>
                </a:lnTo>
                <a:cubicBezTo>
                  <a:pt x="0" y="114011"/>
                  <a:pt x="5767" y="119778"/>
                  <a:pt x="11534" y="119778"/>
                </a:cubicBezTo>
                <a:lnTo>
                  <a:pt x="107134" y="119778"/>
                </a:lnTo>
                <a:cubicBezTo>
                  <a:pt x="114011" y="119778"/>
                  <a:pt x="119778" y="114011"/>
                  <a:pt x="119778" y="107356"/>
                </a:cubicBezTo>
                <a:lnTo>
                  <a:pt x="119778" y="12643"/>
                </a:lnTo>
                <a:cubicBezTo>
                  <a:pt x="119778" y="5767"/>
                  <a:pt x="114011" y="0"/>
                  <a:pt x="107134" y="0"/>
                </a:cubicBezTo>
                <a:close/>
                <a:moveTo>
                  <a:pt x="59223" y="36598"/>
                </a:moveTo>
                <a:cubicBezTo>
                  <a:pt x="72975" y="36598"/>
                  <a:pt x="83179" y="47467"/>
                  <a:pt x="83179" y="60554"/>
                </a:cubicBezTo>
                <a:cubicBezTo>
                  <a:pt x="83179" y="73641"/>
                  <a:pt x="72532" y="84510"/>
                  <a:pt x="59223" y="84510"/>
                </a:cubicBezTo>
                <a:cubicBezTo>
                  <a:pt x="46136" y="84510"/>
                  <a:pt x="35489" y="73641"/>
                  <a:pt x="35489" y="60554"/>
                </a:cubicBezTo>
                <a:cubicBezTo>
                  <a:pt x="35489" y="47467"/>
                  <a:pt x="46802" y="36598"/>
                  <a:pt x="59223" y="36598"/>
                </a:cubicBezTo>
                <a:close/>
                <a:moveTo>
                  <a:pt x="14861" y="107356"/>
                </a:moveTo>
                <a:cubicBezTo>
                  <a:pt x="12643" y="107356"/>
                  <a:pt x="11534" y="106025"/>
                  <a:pt x="11534" y="104916"/>
                </a:cubicBezTo>
                <a:lnTo>
                  <a:pt x="11534" y="53678"/>
                </a:lnTo>
                <a:lnTo>
                  <a:pt x="23955" y="53678"/>
                </a:lnTo>
                <a:cubicBezTo>
                  <a:pt x="23955" y="55896"/>
                  <a:pt x="23955" y="58336"/>
                  <a:pt x="23955" y="60554"/>
                </a:cubicBezTo>
                <a:cubicBezTo>
                  <a:pt x="23955" y="79852"/>
                  <a:pt x="39926" y="95822"/>
                  <a:pt x="59223" y="95822"/>
                </a:cubicBezTo>
                <a:cubicBezTo>
                  <a:pt x="78743" y="95822"/>
                  <a:pt x="95822" y="79852"/>
                  <a:pt x="95822" y="60554"/>
                </a:cubicBezTo>
                <a:cubicBezTo>
                  <a:pt x="95822" y="58336"/>
                  <a:pt x="95822" y="55896"/>
                  <a:pt x="94713" y="53678"/>
                </a:cubicBezTo>
                <a:lnTo>
                  <a:pt x="107134" y="53678"/>
                </a:lnTo>
                <a:lnTo>
                  <a:pt x="107134" y="104916"/>
                </a:lnTo>
                <a:cubicBezTo>
                  <a:pt x="107134" y="106025"/>
                  <a:pt x="106025" y="107356"/>
                  <a:pt x="103807" y="107356"/>
                </a:cubicBezTo>
                <a:lnTo>
                  <a:pt x="14861" y="107356"/>
                </a:lnTo>
                <a:close/>
                <a:moveTo>
                  <a:pt x="107134" y="27504"/>
                </a:moveTo>
                <a:cubicBezTo>
                  <a:pt x="107134" y="28613"/>
                  <a:pt x="106025" y="29722"/>
                  <a:pt x="103807" y="29722"/>
                </a:cubicBezTo>
                <a:lnTo>
                  <a:pt x="92495" y="29722"/>
                </a:lnTo>
                <a:cubicBezTo>
                  <a:pt x="90055" y="29722"/>
                  <a:pt x="88946" y="28613"/>
                  <a:pt x="88946" y="27504"/>
                </a:cubicBezTo>
                <a:lnTo>
                  <a:pt x="88946" y="14861"/>
                </a:lnTo>
                <a:cubicBezTo>
                  <a:pt x="88946" y="13752"/>
                  <a:pt x="90055" y="12643"/>
                  <a:pt x="92495" y="12643"/>
                </a:cubicBezTo>
                <a:lnTo>
                  <a:pt x="103807" y="12643"/>
                </a:lnTo>
                <a:cubicBezTo>
                  <a:pt x="106025" y="12643"/>
                  <a:pt x="107134" y="13752"/>
                  <a:pt x="107134" y="14861"/>
                </a:cubicBezTo>
                <a:lnTo>
                  <a:pt x="107134" y="275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72"/>
          <p:cNvSpPr/>
          <p:nvPr/>
        </p:nvSpPr>
        <p:spPr>
          <a:xfrm>
            <a:off x="4522639" y="2054526"/>
            <a:ext cx="227100" cy="2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134" y="0"/>
                </a:moveTo>
                <a:lnTo>
                  <a:pt x="11417" y="0"/>
                </a:lnTo>
                <a:cubicBezTo>
                  <a:pt x="5820" y="0"/>
                  <a:pt x="0" y="5767"/>
                  <a:pt x="0" y="12643"/>
                </a:cubicBezTo>
                <a:lnTo>
                  <a:pt x="0" y="107356"/>
                </a:lnTo>
                <a:cubicBezTo>
                  <a:pt x="0" y="114011"/>
                  <a:pt x="5820" y="119778"/>
                  <a:pt x="11417" y="119778"/>
                </a:cubicBezTo>
                <a:lnTo>
                  <a:pt x="108134" y="119778"/>
                </a:lnTo>
                <a:cubicBezTo>
                  <a:pt x="115074" y="119778"/>
                  <a:pt x="119776" y="114011"/>
                  <a:pt x="119776" y="107356"/>
                </a:cubicBezTo>
                <a:lnTo>
                  <a:pt x="119776" y="12643"/>
                </a:lnTo>
                <a:cubicBezTo>
                  <a:pt x="119776" y="5767"/>
                  <a:pt x="115074" y="0"/>
                  <a:pt x="108134" y="0"/>
                </a:cubicBezTo>
                <a:close/>
                <a:moveTo>
                  <a:pt x="35597" y="101589"/>
                </a:moveTo>
                <a:lnTo>
                  <a:pt x="18358" y="101589"/>
                </a:lnTo>
                <a:lnTo>
                  <a:pt x="18358" y="47911"/>
                </a:lnTo>
                <a:lnTo>
                  <a:pt x="35597" y="47911"/>
                </a:lnTo>
                <a:lnTo>
                  <a:pt x="35597" y="101589"/>
                </a:lnTo>
                <a:close/>
                <a:moveTo>
                  <a:pt x="26417" y="37707"/>
                </a:moveTo>
                <a:cubicBezTo>
                  <a:pt x="20820" y="37707"/>
                  <a:pt x="16119" y="33271"/>
                  <a:pt x="16119" y="27504"/>
                </a:cubicBezTo>
                <a:cubicBezTo>
                  <a:pt x="16119" y="21737"/>
                  <a:pt x="20149" y="15970"/>
                  <a:pt x="26417" y="15970"/>
                </a:cubicBezTo>
                <a:cubicBezTo>
                  <a:pt x="32910" y="15970"/>
                  <a:pt x="38059" y="21737"/>
                  <a:pt x="38059" y="27504"/>
                </a:cubicBezTo>
                <a:cubicBezTo>
                  <a:pt x="38059" y="33271"/>
                  <a:pt x="33358" y="37707"/>
                  <a:pt x="26417" y="37707"/>
                </a:cubicBezTo>
                <a:close/>
                <a:moveTo>
                  <a:pt x="102313" y="101589"/>
                </a:moveTo>
                <a:lnTo>
                  <a:pt x="83955" y="101589"/>
                </a:lnTo>
                <a:lnTo>
                  <a:pt x="83955" y="69648"/>
                </a:lnTo>
                <a:cubicBezTo>
                  <a:pt x="83955" y="64990"/>
                  <a:pt x="79477" y="61663"/>
                  <a:pt x="74776" y="61663"/>
                </a:cubicBezTo>
                <a:cubicBezTo>
                  <a:pt x="70298" y="61663"/>
                  <a:pt x="65597" y="64990"/>
                  <a:pt x="65597" y="69648"/>
                </a:cubicBezTo>
                <a:lnTo>
                  <a:pt x="65597" y="101589"/>
                </a:lnTo>
                <a:lnTo>
                  <a:pt x="48358" y="101589"/>
                </a:lnTo>
                <a:lnTo>
                  <a:pt x="48358" y="47911"/>
                </a:lnTo>
                <a:lnTo>
                  <a:pt x="65597" y="47911"/>
                </a:lnTo>
                <a:lnTo>
                  <a:pt x="65597" y="54787"/>
                </a:lnTo>
                <a:cubicBezTo>
                  <a:pt x="68955" y="50351"/>
                  <a:pt x="75895" y="46802"/>
                  <a:pt x="80597" y="46802"/>
                </a:cubicBezTo>
                <a:cubicBezTo>
                  <a:pt x="92014" y="46802"/>
                  <a:pt x="102313" y="55896"/>
                  <a:pt x="102313" y="67430"/>
                </a:cubicBezTo>
                <a:lnTo>
                  <a:pt x="102313" y="1015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72"/>
          <p:cNvSpPr/>
          <p:nvPr/>
        </p:nvSpPr>
        <p:spPr>
          <a:xfrm>
            <a:off x="6324440" y="2054526"/>
            <a:ext cx="228900" cy="2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465" y="0"/>
                </a:moveTo>
                <a:lnTo>
                  <a:pt x="12643" y="0"/>
                </a:lnTo>
                <a:cubicBezTo>
                  <a:pt x="5767" y="0"/>
                  <a:pt x="0" y="5767"/>
                  <a:pt x="0" y="12643"/>
                </a:cubicBezTo>
                <a:lnTo>
                  <a:pt x="0" y="107356"/>
                </a:lnTo>
                <a:cubicBezTo>
                  <a:pt x="0" y="114011"/>
                  <a:pt x="5767" y="119778"/>
                  <a:pt x="12643" y="119778"/>
                </a:cubicBezTo>
                <a:lnTo>
                  <a:pt x="108465" y="119778"/>
                </a:lnTo>
                <a:cubicBezTo>
                  <a:pt x="114011" y="119778"/>
                  <a:pt x="119778" y="114011"/>
                  <a:pt x="119778" y="107356"/>
                </a:cubicBezTo>
                <a:lnTo>
                  <a:pt x="119778" y="12643"/>
                </a:lnTo>
                <a:cubicBezTo>
                  <a:pt x="119778" y="5767"/>
                  <a:pt x="114011" y="0"/>
                  <a:pt x="108465" y="0"/>
                </a:cubicBezTo>
                <a:close/>
                <a:moveTo>
                  <a:pt x="66099" y="85619"/>
                </a:moveTo>
                <a:cubicBezTo>
                  <a:pt x="61663" y="85619"/>
                  <a:pt x="57005" y="83401"/>
                  <a:pt x="53678" y="79852"/>
                </a:cubicBezTo>
                <a:lnTo>
                  <a:pt x="47911" y="99371"/>
                </a:lnTo>
                <a:lnTo>
                  <a:pt x="46802" y="100480"/>
                </a:lnTo>
                <a:cubicBezTo>
                  <a:pt x="45693" y="101589"/>
                  <a:pt x="44584" y="102698"/>
                  <a:pt x="41035" y="102698"/>
                </a:cubicBezTo>
                <a:cubicBezTo>
                  <a:pt x="37707" y="102698"/>
                  <a:pt x="35489" y="100480"/>
                  <a:pt x="35489" y="95822"/>
                </a:cubicBezTo>
                <a:lnTo>
                  <a:pt x="35489" y="95822"/>
                </a:lnTo>
                <a:lnTo>
                  <a:pt x="35489" y="95822"/>
                </a:lnTo>
                <a:lnTo>
                  <a:pt x="35489" y="94713"/>
                </a:lnTo>
                <a:lnTo>
                  <a:pt x="46802" y="61663"/>
                </a:lnTo>
                <a:cubicBezTo>
                  <a:pt x="46802" y="61663"/>
                  <a:pt x="45693" y="58336"/>
                  <a:pt x="45693" y="52569"/>
                </a:cubicBezTo>
                <a:cubicBezTo>
                  <a:pt x="45693" y="42365"/>
                  <a:pt x="50351" y="38817"/>
                  <a:pt x="55896" y="38817"/>
                </a:cubicBezTo>
                <a:cubicBezTo>
                  <a:pt x="59445" y="38817"/>
                  <a:pt x="63881" y="41035"/>
                  <a:pt x="63881" y="46802"/>
                </a:cubicBezTo>
                <a:cubicBezTo>
                  <a:pt x="63881" y="54787"/>
                  <a:pt x="58114" y="59445"/>
                  <a:pt x="58114" y="64990"/>
                </a:cubicBezTo>
                <a:cubicBezTo>
                  <a:pt x="58114" y="68539"/>
                  <a:pt x="61663" y="72975"/>
                  <a:pt x="66099" y="72975"/>
                </a:cubicBezTo>
                <a:cubicBezTo>
                  <a:pt x="79852" y="72975"/>
                  <a:pt x="85619" y="61663"/>
                  <a:pt x="85619" y="52569"/>
                </a:cubicBezTo>
                <a:cubicBezTo>
                  <a:pt x="85619" y="38817"/>
                  <a:pt x="74085" y="28613"/>
                  <a:pt x="60554" y="28613"/>
                </a:cubicBezTo>
                <a:cubicBezTo>
                  <a:pt x="46802" y="28613"/>
                  <a:pt x="35489" y="38817"/>
                  <a:pt x="35489" y="52569"/>
                </a:cubicBezTo>
                <a:cubicBezTo>
                  <a:pt x="35489" y="55896"/>
                  <a:pt x="36598" y="60554"/>
                  <a:pt x="37707" y="63881"/>
                </a:cubicBezTo>
                <a:cubicBezTo>
                  <a:pt x="38817" y="64990"/>
                  <a:pt x="38817" y="64990"/>
                  <a:pt x="38817" y="66321"/>
                </a:cubicBezTo>
                <a:cubicBezTo>
                  <a:pt x="38817" y="69648"/>
                  <a:pt x="36598" y="72975"/>
                  <a:pt x="33049" y="72975"/>
                </a:cubicBezTo>
                <a:cubicBezTo>
                  <a:pt x="30831" y="72975"/>
                  <a:pt x="28613" y="71866"/>
                  <a:pt x="27504" y="69648"/>
                </a:cubicBezTo>
                <a:cubicBezTo>
                  <a:pt x="23955" y="63881"/>
                  <a:pt x="22846" y="58336"/>
                  <a:pt x="22846" y="51460"/>
                </a:cubicBezTo>
                <a:cubicBezTo>
                  <a:pt x="22846" y="31940"/>
                  <a:pt x="38817" y="15970"/>
                  <a:pt x="59445" y="15970"/>
                </a:cubicBezTo>
                <a:cubicBezTo>
                  <a:pt x="79852" y="15970"/>
                  <a:pt x="96931" y="31940"/>
                  <a:pt x="96931" y="51460"/>
                </a:cubicBezTo>
                <a:cubicBezTo>
                  <a:pt x="96931" y="68539"/>
                  <a:pt x="87837" y="85619"/>
                  <a:pt x="66099" y="856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72"/>
          <p:cNvSpPr/>
          <p:nvPr/>
        </p:nvSpPr>
        <p:spPr>
          <a:xfrm>
            <a:off x="8185805" y="2054526"/>
            <a:ext cx="227100" cy="2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333" y="0"/>
                </a:moveTo>
                <a:lnTo>
                  <a:pt x="12444" y="0"/>
                </a:lnTo>
                <a:cubicBezTo>
                  <a:pt x="5555" y="0"/>
                  <a:pt x="0" y="5767"/>
                  <a:pt x="0" y="12643"/>
                </a:cubicBezTo>
                <a:lnTo>
                  <a:pt x="0" y="107356"/>
                </a:lnTo>
                <a:cubicBezTo>
                  <a:pt x="0" y="114011"/>
                  <a:pt x="5555" y="119778"/>
                  <a:pt x="12444" y="119778"/>
                </a:cubicBezTo>
                <a:lnTo>
                  <a:pt x="107333" y="119778"/>
                </a:lnTo>
                <a:cubicBezTo>
                  <a:pt x="114000" y="119778"/>
                  <a:pt x="119777" y="114011"/>
                  <a:pt x="119777" y="107356"/>
                </a:cubicBezTo>
                <a:lnTo>
                  <a:pt x="119777" y="12643"/>
                </a:lnTo>
                <a:cubicBezTo>
                  <a:pt x="119777" y="5767"/>
                  <a:pt x="114000" y="0"/>
                  <a:pt x="107333" y="0"/>
                </a:cubicBezTo>
                <a:close/>
                <a:moveTo>
                  <a:pt x="83333" y="53678"/>
                </a:moveTo>
                <a:lnTo>
                  <a:pt x="66222" y="53678"/>
                </a:lnTo>
                <a:lnTo>
                  <a:pt x="66222" y="77634"/>
                </a:lnTo>
                <a:cubicBezTo>
                  <a:pt x="66222" y="80961"/>
                  <a:pt x="66222" y="84510"/>
                  <a:pt x="71777" y="84510"/>
                </a:cubicBezTo>
                <a:lnTo>
                  <a:pt x="83333" y="84510"/>
                </a:lnTo>
                <a:lnTo>
                  <a:pt x="83333" y="101589"/>
                </a:lnTo>
                <a:cubicBezTo>
                  <a:pt x="83333" y="101589"/>
                  <a:pt x="77555" y="102698"/>
                  <a:pt x="70666" y="102698"/>
                </a:cubicBezTo>
                <a:cubicBezTo>
                  <a:pt x="55777" y="102698"/>
                  <a:pt x="47777" y="92495"/>
                  <a:pt x="47777" y="82070"/>
                </a:cubicBezTo>
                <a:lnTo>
                  <a:pt x="47777" y="53678"/>
                </a:lnTo>
                <a:lnTo>
                  <a:pt x="35333" y="53678"/>
                </a:lnTo>
                <a:lnTo>
                  <a:pt x="35333" y="37707"/>
                </a:lnTo>
                <a:cubicBezTo>
                  <a:pt x="50222" y="36598"/>
                  <a:pt x="51333" y="25286"/>
                  <a:pt x="52444" y="18410"/>
                </a:cubicBezTo>
                <a:lnTo>
                  <a:pt x="66222" y="18410"/>
                </a:lnTo>
                <a:lnTo>
                  <a:pt x="66222" y="36598"/>
                </a:lnTo>
                <a:lnTo>
                  <a:pt x="83333" y="36598"/>
                </a:lnTo>
                <a:lnTo>
                  <a:pt x="83333" y="5367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72"/>
          <p:cNvSpPr/>
          <p:nvPr/>
        </p:nvSpPr>
        <p:spPr>
          <a:xfrm>
            <a:off x="799910" y="3087719"/>
            <a:ext cx="227100" cy="22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8444" y="0"/>
                </a:moveTo>
                <a:lnTo>
                  <a:pt x="12444" y="0"/>
                </a:lnTo>
                <a:cubicBezTo>
                  <a:pt x="5777" y="0"/>
                  <a:pt x="0" y="5555"/>
                  <a:pt x="0" y="12444"/>
                </a:cubicBezTo>
                <a:lnTo>
                  <a:pt x="0" y="107333"/>
                </a:lnTo>
                <a:cubicBezTo>
                  <a:pt x="0" y="114222"/>
                  <a:pt x="5777" y="119777"/>
                  <a:pt x="12444" y="119777"/>
                </a:cubicBezTo>
                <a:lnTo>
                  <a:pt x="108444" y="119777"/>
                </a:lnTo>
                <a:cubicBezTo>
                  <a:pt x="114222" y="119777"/>
                  <a:pt x="119777" y="114222"/>
                  <a:pt x="119777" y="107333"/>
                </a:cubicBezTo>
                <a:lnTo>
                  <a:pt x="119777" y="12444"/>
                </a:lnTo>
                <a:cubicBezTo>
                  <a:pt x="119777" y="5555"/>
                  <a:pt x="114222" y="0"/>
                  <a:pt x="108444" y="0"/>
                </a:cubicBezTo>
                <a:close/>
                <a:moveTo>
                  <a:pt x="94666" y="43333"/>
                </a:moveTo>
                <a:cubicBezTo>
                  <a:pt x="93555" y="70666"/>
                  <a:pt x="76444" y="90222"/>
                  <a:pt x="50222" y="91333"/>
                </a:cubicBezTo>
                <a:cubicBezTo>
                  <a:pt x="38888" y="92444"/>
                  <a:pt x="32000" y="88888"/>
                  <a:pt x="24000" y="84444"/>
                </a:cubicBezTo>
                <a:cubicBezTo>
                  <a:pt x="32000" y="85555"/>
                  <a:pt x="42222" y="82222"/>
                  <a:pt x="48000" y="77555"/>
                </a:cubicBezTo>
                <a:cubicBezTo>
                  <a:pt x="40000" y="77555"/>
                  <a:pt x="35333" y="73111"/>
                  <a:pt x="33111" y="66222"/>
                </a:cubicBezTo>
                <a:cubicBezTo>
                  <a:pt x="35333" y="67333"/>
                  <a:pt x="37555" y="66222"/>
                  <a:pt x="38888" y="66222"/>
                </a:cubicBezTo>
                <a:cubicBezTo>
                  <a:pt x="32000" y="63777"/>
                  <a:pt x="27333" y="60444"/>
                  <a:pt x="26222" y="50222"/>
                </a:cubicBezTo>
                <a:cubicBezTo>
                  <a:pt x="28444" y="51333"/>
                  <a:pt x="30888" y="52444"/>
                  <a:pt x="33111" y="52444"/>
                </a:cubicBezTo>
                <a:cubicBezTo>
                  <a:pt x="28444" y="49111"/>
                  <a:pt x="24000" y="37555"/>
                  <a:pt x="28444" y="30666"/>
                </a:cubicBezTo>
                <a:cubicBezTo>
                  <a:pt x="36444" y="38666"/>
                  <a:pt x="45555" y="46666"/>
                  <a:pt x="61555" y="47777"/>
                </a:cubicBezTo>
                <a:cubicBezTo>
                  <a:pt x="57111" y="30666"/>
                  <a:pt x="80000" y="21555"/>
                  <a:pt x="89111" y="33111"/>
                </a:cubicBezTo>
                <a:cubicBezTo>
                  <a:pt x="93555" y="32000"/>
                  <a:pt x="96000" y="30666"/>
                  <a:pt x="99333" y="29555"/>
                </a:cubicBezTo>
                <a:cubicBezTo>
                  <a:pt x="98222" y="34222"/>
                  <a:pt x="96000" y="36444"/>
                  <a:pt x="92444" y="38666"/>
                </a:cubicBezTo>
                <a:cubicBezTo>
                  <a:pt x="96000" y="37555"/>
                  <a:pt x="98222" y="37555"/>
                  <a:pt x="100444" y="36444"/>
                </a:cubicBezTo>
                <a:cubicBezTo>
                  <a:pt x="100444" y="38666"/>
                  <a:pt x="97111" y="41111"/>
                  <a:pt x="94666" y="43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72"/>
          <p:cNvSpPr/>
          <p:nvPr/>
        </p:nvSpPr>
        <p:spPr>
          <a:xfrm>
            <a:off x="2650107" y="3087719"/>
            <a:ext cx="228900" cy="22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223" y="0"/>
                </a:moveTo>
                <a:cubicBezTo>
                  <a:pt x="26173" y="0"/>
                  <a:pt x="0" y="28000"/>
                  <a:pt x="0" y="60444"/>
                </a:cubicBezTo>
                <a:cubicBezTo>
                  <a:pt x="0" y="92888"/>
                  <a:pt x="26173" y="119777"/>
                  <a:pt x="59223" y="119777"/>
                </a:cubicBezTo>
                <a:cubicBezTo>
                  <a:pt x="92495" y="119777"/>
                  <a:pt x="119778" y="92888"/>
                  <a:pt x="119778" y="60444"/>
                </a:cubicBezTo>
                <a:cubicBezTo>
                  <a:pt x="119778" y="28000"/>
                  <a:pt x="92495" y="0"/>
                  <a:pt x="59223" y="0"/>
                </a:cubicBezTo>
                <a:close/>
                <a:moveTo>
                  <a:pt x="53678" y="107333"/>
                </a:moveTo>
                <a:cubicBezTo>
                  <a:pt x="30831" y="103777"/>
                  <a:pt x="11534" y="83333"/>
                  <a:pt x="11534" y="60444"/>
                </a:cubicBezTo>
                <a:cubicBezTo>
                  <a:pt x="11534" y="55777"/>
                  <a:pt x="12643" y="52444"/>
                  <a:pt x="12643" y="49111"/>
                </a:cubicBezTo>
                <a:lnTo>
                  <a:pt x="42144" y="77555"/>
                </a:lnTo>
                <a:lnTo>
                  <a:pt x="42144" y="83333"/>
                </a:lnTo>
                <a:cubicBezTo>
                  <a:pt x="42144" y="90222"/>
                  <a:pt x="46802" y="95777"/>
                  <a:pt x="53678" y="95777"/>
                </a:cubicBezTo>
                <a:lnTo>
                  <a:pt x="53678" y="107333"/>
                </a:lnTo>
                <a:close/>
                <a:moveTo>
                  <a:pt x="94713" y="92444"/>
                </a:moveTo>
                <a:cubicBezTo>
                  <a:pt x="93604" y="87777"/>
                  <a:pt x="88946" y="83333"/>
                  <a:pt x="83179" y="83333"/>
                </a:cubicBezTo>
                <a:lnTo>
                  <a:pt x="77634" y="83333"/>
                </a:lnTo>
                <a:lnTo>
                  <a:pt x="77634" y="66222"/>
                </a:lnTo>
                <a:cubicBezTo>
                  <a:pt x="77634" y="62666"/>
                  <a:pt x="75194" y="60444"/>
                  <a:pt x="71866" y="60444"/>
                </a:cubicBezTo>
                <a:lnTo>
                  <a:pt x="35489" y="60444"/>
                </a:lnTo>
                <a:lnTo>
                  <a:pt x="35489" y="47777"/>
                </a:lnTo>
                <a:lnTo>
                  <a:pt x="47911" y="47777"/>
                </a:lnTo>
                <a:cubicBezTo>
                  <a:pt x="51460" y="47777"/>
                  <a:pt x="53678" y="45555"/>
                  <a:pt x="53678" y="42222"/>
                </a:cubicBezTo>
                <a:lnTo>
                  <a:pt x="53678" y="29555"/>
                </a:lnTo>
                <a:lnTo>
                  <a:pt x="64990" y="29555"/>
                </a:lnTo>
                <a:cubicBezTo>
                  <a:pt x="71866" y="29555"/>
                  <a:pt x="77634" y="25111"/>
                  <a:pt x="77634" y="18222"/>
                </a:cubicBezTo>
                <a:lnTo>
                  <a:pt x="77634" y="16000"/>
                </a:lnTo>
                <a:cubicBezTo>
                  <a:pt x="94713" y="22666"/>
                  <a:pt x="107134" y="39777"/>
                  <a:pt x="107134" y="60444"/>
                </a:cubicBezTo>
                <a:cubicBezTo>
                  <a:pt x="107134" y="73111"/>
                  <a:pt x="102698" y="83333"/>
                  <a:pt x="94713" y="9244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72"/>
          <p:cNvSpPr/>
          <p:nvPr/>
        </p:nvSpPr>
        <p:spPr>
          <a:xfrm>
            <a:off x="4511471" y="3097026"/>
            <a:ext cx="249300" cy="20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1891" y="68081"/>
                </a:moveTo>
                <a:lnTo>
                  <a:pt x="21891" y="94530"/>
                </a:lnTo>
                <a:lnTo>
                  <a:pt x="59391" y="119755"/>
                </a:lnTo>
                <a:lnTo>
                  <a:pt x="97905" y="94530"/>
                </a:lnTo>
                <a:lnTo>
                  <a:pt x="97905" y="68081"/>
                </a:lnTo>
                <a:lnTo>
                  <a:pt x="59391" y="93306"/>
                </a:lnTo>
                <a:lnTo>
                  <a:pt x="21891" y="68081"/>
                </a:lnTo>
                <a:close/>
                <a:moveTo>
                  <a:pt x="59391" y="0"/>
                </a:moveTo>
                <a:lnTo>
                  <a:pt x="0" y="40408"/>
                </a:lnTo>
                <a:lnTo>
                  <a:pt x="59391" y="79346"/>
                </a:lnTo>
                <a:lnTo>
                  <a:pt x="108445" y="48000"/>
                </a:lnTo>
                <a:lnTo>
                  <a:pt x="108445" y="93306"/>
                </a:lnTo>
                <a:lnTo>
                  <a:pt x="119797" y="93306"/>
                </a:lnTo>
                <a:lnTo>
                  <a:pt x="119797" y="40408"/>
                </a:lnTo>
                <a:lnTo>
                  <a:pt x="593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72"/>
          <p:cNvSpPr/>
          <p:nvPr/>
        </p:nvSpPr>
        <p:spPr>
          <a:xfrm>
            <a:off x="6337470" y="3110058"/>
            <a:ext cx="204600" cy="16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52" y="55223"/>
                </a:moveTo>
                <a:lnTo>
                  <a:pt x="72644" y="0"/>
                </a:lnTo>
                <a:lnTo>
                  <a:pt x="72644" y="32238"/>
                </a:lnTo>
                <a:cubicBezTo>
                  <a:pt x="26776" y="40000"/>
                  <a:pt x="6446" y="79701"/>
                  <a:pt x="0" y="119701"/>
                </a:cubicBezTo>
                <a:cubicBezTo>
                  <a:pt x="16611" y="91940"/>
                  <a:pt x="39669" y="78208"/>
                  <a:pt x="72644" y="78208"/>
                </a:cubicBezTo>
                <a:lnTo>
                  <a:pt x="72644" y="111940"/>
                </a:lnTo>
                <a:lnTo>
                  <a:pt x="119752" y="5522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72"/>
          <p:cNvSpPr/>
          <p:nvPr/>
        </p:nvSpPr>
        <p:spPr>
          <a:xfrm>
            <a:off x="8196972" y="3087718"/>
            <a:ext cx="204600" cy="22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0661" y="42616"/>
                </a:moveTo>
                <a:cubicBezTo>
                  <a:pt x="95702" y="42616"/>
                  <a:pt x="90495" y="43738"/>
                  <a:pt x="86776" y="47102"/>
                </a:cubicBezTo>
                <a:lnTo>
                  <a:pt x="39669" y="22878"/>
                </a:lnTo>
                <a:cubicBezTo>
                  <a:pt x="40909" y="21757"/>
                  <a:pt x="40909" y="19514"/>
                  <a:pt x="40909" y="18392"/>
                </a:cubicBezTo>
                <a:cubicBezTo>
                  <a:pt x="40909" y="8074"/>
                  <a:pt x="31983" y="0"/>
                  <a:pt x="20330" y="0"/>
                </a:cubicBezTo>
                <a:cubicBezTo>
                  <a:pt x="8925" y="0"/>
                  <a:pt x="0" y="8074"/>
                  <a:pt x="0" y="18392"/>
                </a:cubicBezTo>
                <a:cubicBezTo>
                  <a:pt x="0" y="28710"/>
                  <a:pt x="8925" y="36785"/>
                  <a:pt x="20330" y="36785"/>
                </a:cubicBezTo>
                <a:cubicBezTo>
                  <a:pt x="25537" y="36785"/>
                  <a:pt x="30743" y="34542"/>
                  <a:pt x="33223" y="30953"/>
                </a:cubicBezTo>
                <a:lnTo>
                  <a:pt x="81570" y="56299"/>
                </a:lnTo>
                <a:cubicBezTo>
                  <a:pt x="80330" y="57644"/>
                  <a:pt x="80330" y="59214"/>
                  <a:pt x="80330" y="61009"/>
                </a:cubicBezTo>
                <a:cubicBezTo>
                  <a:pt x="80330" y="62803"/>
                  <a:pt x="80330" y="63252"/>
                  <a:pt x="81570" y="64373"/>
                </a:cubicBezTo>
                <a:lnTo>
                  <a:pt x="33223" y="89719"/>
                </a:lnTo>
                <a:cubicBezTo>
                  <a:pt x="30743" y="87476"/>
                  <a:pt x="25537" y="85233"/>
                  <a:pt x="20330" y="85233"/>
                </a:cubicBezTo>
                <a:cubicBezTo>
                  <a:pt x="10165" y="85233"/>
                  <a:pt x="1239" y="92635"/>
                  <a:pt x="1239" y="102504"/>
                </a:cubicBezTo>
                <a:cubicBezTo>
                  <a:pt x="1239" y="112373"/>
                  <a:pt x="10165" y="119775"/>
                  <a:pt x="20330" y="119775"/>
                </a:cubicBezTo>
                <a:cubicBezTo>
                  <a:pt x="30743" y="119775"/>
                  <a:pt x="39669" y="112822"/>
                  <a:pt x="39669" y="102504"/>
                </a:cubicBezTo>
                <a:cubicBezTo>
                  <a:pt x="39669" y="101383"/>
                  <a:pt x="39669" y="100261"/>
                  <a:pt x="39669" y="97794"/>
                </a:cubicBezTo>
                <a:lnTo>
                  <a:pt x="86776" y="73794"/>
                </a:lnTo>
                <a:cubicBezTo>
                  <a:pt x="89256" y="76037"/>
                  <a:pt x="94214" y="78280"/>
                  <a:pt x="99421" y="78280"/>
                </a:cubicBezTo>
                <a:cubicBezTo>
                  <a:pt x="110826" y="78280"/>
                  <a:pt x="119752" y="70205"/>
                  <a:pt x="119752" y="59887"/>
                </a:cubicBezTo>
                <a:cubicBezTo>
                  <a:pt x="119752" y="49570"/>
                  <a:pt x="112066" y="42616"/>
                  <a:pt x="100661" y="4261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72"/>
          <p:cNvSpPr/>
          <p:nvPr/>
        </p:nvSpPr>
        <p:spPr>
          <a:xfrm>
            <a:off x="833415" y="4266115"/>
            <a:ext cx="171300" cy="2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1351" y="0"/>
                </a:moveTo>
                <a:cubicBezTo>
                  <a:pt x="71351" y="0"/>
                  <a:pt x="75773" y="14861"/>
                  <a:pt x="75773" y="27504"/>
                </a:cubicBezTo>
                <a:cubicBezTo>
                  <a:pt x="75773" y="38817"/>
                  <a:pt x="66633" y="47911"/>
                  <a:pt x="51597" y="47911"/>
                </a:cubicBezTo>
                <a:cubicBezTo>
                  <a:pt x="36265" y="47911"/>
                  <a:pt x="24176" y="38817"/>
                  <a:pt x="24176" y="27504"/>
                </a:cubicBezTo>
                <a:lnTo>
                  <a:pt x="24176" y="25064"/>
                </a:lnTo>
                <a:cubicBezTo>
                  <a:pt x="9140" y="38817"/>
                  <a:pt x="0" y="55896"/>
                  <a:pt x="0" y="75194"/>
                </a:cubicBezTo>
                <a:cubicBezTo>
                  <a:pt x="0" y="99149"/>
                  <a:pt x="26535" y="119778"/>
                  <a:pt x="58968" y="119778"/>
                </a:cubicBezTo>
                <a:cubicBezTo>
                  <a:pt x="91695" y="119778"/>
                  <a:pt x="119705" y="99149"/>
                  <a:pt x="119705" y="75194"/>
                </a:cubicBezTo>
                <a:cubicBezTo>
                  <a:pt x="119705" y="44584"/>
                  <a:pt x="101425" y="17079"/>
                  <a:pt x="71351" y="0"/>
                </a:cubicBezTo>
                <a:close/>
                <a:moveTo>
                  <a:pt x="58968" y="101589"/>
                </a:moveTo>
                <a:cubicBezTo>
                  <a:pt x="45405" y="101589"/>
                  <a:pt x="36265" y="93604"/>
                  <a:pt x="36265" y="84510"/>
                </a:cubicBezTo>
                <a:cubicBezTo>
                  <a:pt x="36265" y="75194"/>
                  <a:pt x="43931" y="68539"/>
                  <a:pt x="56019" y="67208"/>
                </a:cubicBezTo>
                <a:cubicBezTo>
                  <a:pt x="69582" y="64990"/>
                  <a:pt x="83439" y="60554"/>
                  <a:pt x="90810" y="52569"/>
                </a:cubicBezTo>
                <a:cubicBezTo>
                  <a:pt x="94054" y="59223"/>
                  <a:pt x="95528" y="67208"/>
                  <a:pt x="95528" y="75194"/>
                </a:cubicBezTo>
                <a:cubicBezTo>
                  <a:pt x="95528" y="90055"/>
                  <a:pt x="78722" y="101589"/>
                  <a:pt x="58968" y="1015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72"/>
          <p:cNvSpPr/>
          <p:nvPr/>
        </p:nvSpPr>
        <p:spPr>
          <a:xfrm>
            <a:off x="2560791" y="4266090"/>
            <a:ext cx="338534" cy="228849"/>
          </a:xfrm>
          <a:custGeom>
            <a:avLst/>
            <a:gdLst/>
            <a:ahLst/>
            <a:cxnLst/>
            <a:rect l="l" t="t" r="r" b="b"/>
            <a:pathLst>
              <a:path w="158750" h="107315" extrusionOk="0">
                <a:moveTo>
                  <a:pt x="114935" y="15875"/>
                </a:moveTo>
                <a:cubicBezTo>
                  <a:pt x="118110" y="15875"/>
                  <a:pt x="121285" y="18415"/>
                  <a:pt x="121285" y="22225"/>
                </a:cubicBezTo>
                <a:cubicBezTo>
                  <a:pt x="121285" y="26035"/>
                  <a:pt x="119380" y="28575"/>
                  <a:pt x="114935" y="28575"/>
                </a:cubicBezTo>
                <a:cubicBezTo>
                  <a:pt x="111125" y="28575"/>
                  <a:pt x="108585" y="26035"/>
                  <a:pt x="108585" y="22225"/>
                </a:cubicBezTo>
                <a:cubicBezTo>
                  <a:pt x="108585" y="18415"/>
                  <a:pt x="111760" y="15875"/>
                  <a:pt x="114935" y="15875"/>
                </a:cubicBezTo>
                <a:close/>
                <a:moveTo>
                  <a:pt x="101600" y="30480"/>
                </a:moveTo>
                <a:cubicBezTo>
                  <a:pt x="104775" y="30480"/>
                  <a:pt x="107950" y="32385"/>
                  <a:pt x="107950" y="36830"/>
                </a:cubicBezTo>
                <a:cubicBezTo>
                  <a:pt x="107950" y="40640"/>
                  <a:pt x="105410" y="43180"/>
                  <a:pt x="101600" y="43180"/>
                </a:cubicBezTo>
                <a:cubicBezTo>
                  <a:pt x="97790" y="43180"/>
                  <a:pt x="95250" y="40640"/>
                  <a:pt x="95250" y="36830"/>
                </a:cubicBezTo>
                <a:cubicBezTo>
                  <a:pt x="95250" y="32385"/>
                  <a:pt x="98425" y="30480"/>
                  <a:pt x="101600" y="30480"/>
                </a:cubicBezTo>
                <a:close/>
                <a:moveTo>
                  <a:pt x="128905" y="30480"/>
                </a:moveTo>
                <a:cubicBezTo>
                  <a:pt x="132715" y="30480"/>
                  <a:pt x="135255" y="32385"/>
                  <a:pt x="135255" y="36830"/>
                </a:cubicBezTo>
                <a:cubicBezTo>
                  <a:pt x="135255" y="40640"/>
                  <a:pt x="132715" y="43180"/>
                  <a:pt x="128905" y="43180"/>
                </a:cubicBezTo>
                <a:cubicBezTo>
                  <a:pt x="124460" y="43180"/>
                  <a:pt x="121920" y="40640"/>
                  <a:pt x="121920" y="36830"/>
                </a:cubicBezTo>
                <a:cubicBezTo>
                  <a:pt x="121920" y="32385"/>
                  <a:pt x="125730" y="30480"/>
                  <a:pt x="128905" y="30480"/>
                </a:cubicBezTo>
                <a:close/>
                <a:moveTo>
                  <a:pt x="47625" y="15875"/>
                </a:moveTo>
                <a:lnTo>
                  <a:pt x="47625" y="31750"/>
                </a:lnTo>
                <a:lnTo>
                  <a:pt x="63500" y="31750"/>
                </a:lnTo>
                <a:lnTo>
                  <a:pt x="63500" y="40005"/>
                </a:lnTo>
                <a:lnTo>
                  <a:pt x="47625" y="40005"/>
                </a:lnTo>
                <a:lnTo>
                  <a:pt x="47625" y="55880"/>
                </a:lnTo>
                <a:lnTo>
                  <a:pt x="40005" y="55880"/>
                </a:lnTo>
                <a:lnTo>
                  <a:pt x="40005" y="40005"/>
                </a:lnTo>
                <a:lnTo>
                  <a:pt x="24130" y="40005"/>
                </a:lnTo>
                <a:lnTo>
                  <a:pt x="24130" y="31750"/>
                </a:lnTo>
                <a:lnTo>
                  <a:pt x="40005" y="31750"/>
                </a:lnTo>
                <a:lnTo>
                  <a:pt x="40005" y="15875"/>
                </a:lnTo>
                <a:close/>
                <a:moveTo>
                  <a:pt x="114935" y="43815"/>
                </a:moveTo>
                <a:cubicBezTo>
                  <a:pt x="118110" y="43815"/>
                  <a:pt x="121285" y="46355"/>
                  <a:pt x="121285" y="50165"/>
                </a:cubicBezTo>
                <a:cubicBezTo>
                  <a:pt x="121285" y="53975"/>
                  <a:pt x="119380" y="56515"/>
                  <a:pt x="114935" y="56515"/>
                </a:cubicBezTo>
                <a:cubicBezTo>
                  <a:pt x="111125" y="56515"/>
                  <a:pt x="108585" y="53975"/>
                  <a:pt x="108585" y="50165"/>
                </a:cubicBezTo>
                <a:cubicBezTo>
                  <a:pt x="108585" y="46355"/>
                  <a:pt x="111760" y="43815"/>
                  <a:pt x="114935" y="43815"/>
                </a:cubicBezTo>
                <a:close/>
                <a:moveTo>
                  <a:pt x="43815" y="0"/>
                </a:moveTo>
                <a:cubicBezTo>
                  <a:pt x="24765" y="0"/>
                  <a:pt x="9525" y="14605"/>
                  <a:pt x="8255" y="32385"/>
                </a:cubicBezTo>
                <a:lnTo>
                  <a:pt x="0" y="91440"/>
                </a:lnTo>
                <a:lnTo>
                  <a:pt x="0" y="92710"/>
                </a:lnTo>
                <a:cubicBezTo>
                  <a:pt x="0" y="100965"/>
                  <a:pt x="6350" y="107315"/>
                  <a:pt x="14605" y="107315"/>
                </a:cubicBezTo>
                <a:cubicBezTo>
                  <a:pt x="17780" y="107315"/>
                  <a:pt x="21590" y="105410"/>
                  <a:pt x="24130" y="103505"/>
                </a:cubicBezTo>
                <a:lnTo>
                  <a:pt x="47625" y="79375"/>
                </a:lnTo>
                <a:lnTo>
                  <a:pt x="111125" y="79375"/>
                </a:lnTo>
                <a:lnTo>
                  <a:pt x="135255" y="103505"/>
                </a:lnTo>
                <a:cubicBezTo>
                  <a:pt x="137160" y="105410"/>
                  <a:pt x="140335" y="107315"/>
                  <a:pt x="144780" y="107315"/>
                </a:cubicBezTo>
                <a:cubicBezTo>
                  <a:pt x="152400" y="107315"/>
                  <a:pt x="158750" y="100965"/>
                  <a:pt x="158750" y="92710"/>
                </a:cubicBezTo>
                <a:lnTo>
                  <a:pt x="158750" y="91440"/>
                </a:lnTo>
                <a:lnTo>
                  <a:pt x="151130" y="32385"/>
                </a:lnTo>
                <a:cubicBezTo>
                  <a:pt x="149225" y="14605"/>
                  <a:pt x="133985" y="0"/>
                  <a:pt x="1149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72"/>
          <p:cNvSpPr/>
          <p:nvPr/>
        </p:nvSpPr>
        <p:spPr>
          <a:xfrm>
            <a:off x="4455670" y="4307760"/>
            <a:ext cx="227013" cy="204311"/>
          </a:xfrm>
          <a:custGeom>
            <a:avLst/>
            <a:gdLst/>
            <a:ahLst/>
            <a:cxnLst/>
            <a:rect l="l" t="t" r="r" b="b"/>
            <a:pathLst>
              <a:path w="158750" h="142875" extrusionOk="0">
                <a:moveTo>
                  <a:pt x="0" y="0"/>
                </a:moveTo>
                <a:lnTo>
                  <a:pt x="0" y="142875"/>
                </a:lnTo>
                <a:lnTo>
                  <a:pt x="158750" y="142875"/>
                </a:lnTo>
                <a:lnTo>
                  <a:pt x="158750" y="127000"/>
                </a:lnTo>
                <a:lnTo>
                  <a:pt x="27305" y="127000"/>
                </a:lnTo>
                <a:lnTo>
                  <a:pt x="65405" y="60960"/>
                </a:lnTo>
                <a:lnTo>
                  <a:pt x="116840" y="90805"/>
                </a:lnTo>
                <a:lnTo>
                  <a:pt x="158750" y="19050"/>
                </a:lnTo>
                <a:lnTo>
                  <a:pt x="144780" y="11430"/>
                </a:lnTo>
                <a:lnTo>
                  <a:pt x="111125" y="69215"/>
                </a:lnTo>
                <a:lnTo>
                  <a:pt x="59690" y="39370"/>
                </a:lnTo>
                <a:lnTo>
                  <a:pt x="15875" y="114935"/>
                </a:lnTo>
                <a:lnTo>
                  <a:pt x="158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72"/>
          <p:cNvSpPr/>
          <p:nvPr/>
        </p:nvSpPr>
        <p:spPr>
          <a:xfrm>
            <a:off x="6238925" y="4289020"/>
            <a:ext cx="228997" cy="183197"/>
          </a:xfrm>
          <a:custGeom>
            <a:avLst/>
            <a:gdLst/>
            <a:ahLst/>
            <a:cxnLst/>
            <a:rect l="l" t="t" r="r" b="b"/>
            <a:pathLst>
              <a:path w="158750" h="127000" extrusionOk="0">
                <a:moveTo>
                  <a:pt x="71755" y="24130"/>
                </a:moveTo>
                <a:lnTo>
                  <a:pt x="71755" y="31750"/>
                </a:lnTo>
                <a:lnTo>
                  <a:pt x="63500" y="31750"/>
                </a:lnTo>
                <a:cubicBezTo>
                  <a:pt x="59055" y="31750"/>
                  <a:pt x="55880" y="35560"/>
                  <a:pt x="55880" y="40005"/>
                </a:cubicBezTo>
                <a:lnTo>
                  <a:pt x="55880" y="63500"/>
                </a:lnTo>
                <a:cubicBezTo>
                  <a:pt x="55880" y="67945"/>
                  <a:pt x="59055" y="71755"/>
                  <a:pt x="63500" y="71755"/>
                </a:cubicBezTo>
                <a:lnTo>
                  <a:pt x="87630" y="71755"/>
                </a:lnTo>
                <a:lnTo>
                  <a:pt x="87630" y="79375"/>
                </a:lnTo>
                <a:lnTo>
                  <a:pt x="55880" y="79375"/>
                </a:lnTo>
                <a:lnTo>
                  <a:pt x="55880" y="95250"/>
                </a:lnTo>
                <a:lnTo>
                  <a:pt x="71755" y="95250"/>
                </a:lnTo>
                <a:lnTo>
                  <a:pt x="71755" y="103505"/>
                </a:lnTo>
                <a:lnTo>
                  <a:pt x="87630" y="103505"/>
                </a:lnTo>
                <a:lnTo>
                  <a:pt x="87630" y="95250"/>
                </a:lnTo>
                <a:lnTo>
                  <a:pt x="95250" y="95250"/>
                </a:lnTo>
                <a:cubicBezTo>
                  <a:pt x="99695" y="95250"/>
                  <a:pt x="103505" y="91440"/>
                  <a:pt x="103505" y="87630"/>
                </a:cubicBezTo>
                <a:lnTo>
                  <a:pt x="103505" y="63500"/>
                </a:lnTo>
                <a:cubicBezTo>
                  <a:pt x="103505" y="59055"/>
                  <a:pt x="99695" y="55880"/>
                  <a:pt x="95250" y="55880"/>
                </a:cubicBezTo>
                <a:lnTo>
                  <a:pt x="71755" y="55880"/>
                </a:lnTo>
                <a:lnTo>
                  <a:pt x="71755" y="47625"/>
                </a:lnTo>
                <a:lnTo>
                  <a:pt x="103505" y="47625"/>
                </a:lnTo>
                <a:lnTo>
                  <a:pt x="103505" y="31750"/>
                </a:lnTo>
                <a:lnTo>
                  <a:pt x="87630" y="31750"/>
                </a:lnTo>
                <a:lnTo>
                  <a:pt x="87630" y="24130"/>
                </a:lnTo>
                <a:close/>
                <a:moveTo>
                  <a:pt x="142875" y="15875"/>
                </a:moveTo>
                <a:lnTo>
                  <a:pt x="142875" y="111125"/>
                </a:lnTo>
                <a:lnTo>
                  <a:pt x="15875" y="111125"/>
                </a:lnTo>
                <a:lnTo>
                  <a:pt x="15875" y="15875"/>
                </a:lnTo>
                <a:close/>
                <a:moveTo>
                  <a:pt x="15875" y="0"/>
                </a:moveTo>
                <a:cubicBezTo>
                  <a:pt x="6985" y="0"/>
                  <a:pt x="0" y="6985"/>
                  <a:pt x="0" y="15875"/>
                </a:cubicBezTo>
                <a:lnTo>
                  <a:pt x="0" y="111125"/>
                </a:lnTo>
                <a:cubicBezTo>
                  <a:pt x="0" y="120015"/>
                  <a:pt x="6985" y="127000"/>
                  <a:pt x="15875" y="127000"/>
                </a:cubicBezTo>
                <a:lnTo>
                  <a:pt x="142875" y="127000"/>
                </a:lnTo>
                <a:cubicBezTo>
                  <a:pt x="151765" y="127000"/>
                  <a:pt x="158750" y="120015"/>
                  <a:pt x="158750" y="111125"/>
                </a:cubicBezTo>
                <a:lnTo>
                  <a:pt x="158750" y="15875"/>
                </a:lnTo>
                <a:cubicBezTo>
                  <a:pt x="158750" y="6985"/>
                  <a:pt x="151765" y="0"/>
                  <a:pt x="1428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3"/>
          <p:cNvSpPr/>
          <p:nvPr/>
        </p:nvSpPr>
        <p:spPr>
          <a:xfrm>
            <a:off x="792768" y="949132"/>
            <a:ext cx="249238" cy="216434"/>
          </a:xfrm>
          <a:custGeom>
            <a:avLst/>
            <a:gdLst/>
            <a:ahLst/>
            <a:cxnLst/>
            <a:rect l="l" t="t" r="r" b="b"/>
            <a:pathLst>
              <a:path w="158750" h="137637" extrusionOk="0">
                <a:moveTo>
                  <a:pt x="144780" y="13970"/>
                </a:moveTo>
                <a:lnTo>
                  <a:pt x="67310" y="58420"/>
                </a:lnTo>
                <a:cubicBezTo>
                  <a:pt x="60325" y="62230"/>
                  <a:pt x="55880" y="70485"/>
                  <a:pt x="55880" y="79375"/>
                </a:cubicBezTo>
                <a:cubicBezTo>
                  <a:pt x="55880" y="92075"/>
                  <a:pt x="66040" y="102870"/>
                  <a:pt x="79375" y="102870"/>
                </a:cubicBezTo>
                <a:cubicBezTo>
                  <a:pt x="88900" y="102870"/>
                  <a:pt x="96520" y="97790"/>
                  <a:pt x="100965" y="89535"/>
                </a:cubicBezTo>
                <a:lnTo>
                  <a:pt x="144780" y="13970"/>
                </a:lnTo>
                <a:close/>
                <a:moveTo>
                  <a:pt x="79375" y="0"/>
                </a:moveTo>
                <a:cubicBezTo>
                  <a:pt x="35560" y="0"/>
                  <a:pt x="0" y="34925"/>
                  <a:pt x="0" y="79375"/>
                </a:cubicBezTo>
                <a:cubicBezTo>
                  <a:pt x="0" y="100965"/>
                  <a:pt x="8890" y="120650"/>
                  <a:pt x="23495" y="135255"/>
                </a:cubicBezTo>
                <a:cubicBezTo>
                  <a:pt x="25083" y="136843"/>
                  <a:pt x="27146" y="137636"/>
                  <a:pt x="29131" y="137636"/>
                </a:cubicBezTo>
                <a:cubicBezTo>
                  <a:pt x="31115" y="137636"/>
                  <a:pt x="33020" y="136843"/>
                  <a:pt x="34290" y="135255"/>
                </a:cubicBezTo>
                <a:cubicBezTo>
                  <a:pt x="37465" y="132080"/>
                  <a:pt x="37465" y="127000"/>
                  <a:pt x="34290" y="123825"/>
                </a:cubicBezTo>
                <a:cubicBezTo>
                  <a:pt x="22860" y="112395"/>
                  <a:pt x="15875" y="96520"/>
                  <a:pt x="15875" y="79375"/>
                </a:cubicBezTo>
                <a:cubicBezTo>
                  <a:pt x="15875" y="43815"/>
                  <a:pt x="44450" y="15875"/>
                  <a:pt x="79375" y="15875"/>
                </a:cubicBezTo>
                <a:cubicBezTo>
                  <a:pt x="87630" y="15875"/>
                  <a:pt x="95250" y="17145"/>
                  <a:pt x="102235" y="19685"/>
                </a:cubicBezTo>
                <a:lnTo>
                  <a:pt x="118745" y="10160"/>
                </a:lnTo>
                <a:cubicBezTo>
                  <a:pt x="107315" y="3810"/>
                  <a:pt x="93980" y="0"/>
                  <a:pt x="79375" y="0"/>
                </a:cubicBezTo>
                <a:close/>
                <a:moveTo>
                  <a:pt x="147955" y="39370"/>
                </a:moveTo>
                <a:lnTo>
                  <a:pt x="138430" y="55880"/>
                </a:lnTo>
                <a:cubicBezTo>
                  <a:pt x="141605" y="63500"/>
                  <a:pt x="142875" y="71120"/>
                  <a:pt x="142875" y="79375"/>
                </a:cubicBezTo>
                <a:cubicBezTo>
                  <a:pt x="142875" y="96520"/>
                  <a:pt x="135890" y="112395"/>
                  <a:pt x="124460" y="123825"/>
                </a:cubicBezTo>
                <a:cubicBezTo>
                  <a:pt x="121285" y="127000"/>
                  <a:pt x="121285" y="132080"/>
                  <a:pt x="124460" y="135255"/>
                </a:cubicBezTo>
                <a:cubicBezTo>
                  <a:pt x="126048" y="136843"/>
                  <a:pt x="128111" y="137636"/>
                  <a:pt x="130096" y="137636"/>
                </a:cubicBezTo>
                <a:cubicBezTo>
                  <a:pt x="132080" y="137636"/>
                  <a:pt x="133985" y="136843"/>
                  <a:pt x="135255" y="135255"/>
                </a:cubicBezTo>
                <a:cubicBezTo>
                  <a:pt x="149860" y="120650"/>
                  <a:pt x="158750" y="100965"/>
                  <a:pt x="158750" y="79375"/>
                </a:cubicBezTo>
                <a:cubicBezTo>
                  <a:pt x="158750" y="64770"/>
                  <a:pt x="154940" y="51435"/>
                  <a:pt x="147955" y="393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73"/>
          <p:cNvSpPr/>
          <p:nvPr/>
        </p:nvSpPr>
        <p:spPr>
          <a:xfrm>
            <a:off x="2173395" y="869981"/>
            <a:ext cx="174107" cy="295553"/>
          </a:xfrm>
          <a:custGeom>
            <a:avLst/>
            <a:gdLst/>
            <a:ahLst/>
            <a:cxnLst/>
            <a:rect l="l" t="t" r="r" b="b"/>
            <a:pathLst>
              <a:path w="102870" h="174625" extrusionOk="0">
                <a:moveTo>
                  <a:pt x="86995" y="23495"/>
                </a:moveTo>
                <a:lnTo>
                  <a:pt x="86995" y="134620"/>
                </a:lnTo>
                <a:lnTo>
                  <a:pt x="15875" y="134620"/>
                </a:lnTo>
                <a:lnTo>
                  <a:pt x="15875" y="23495"/>
                </a:lnTo>
                <a:close/>
                <a:moveTo>
                  <a:pt x="51435" y="142875"/>
                </a:moveTo>
                <a:cubicBezTo>
                  <a:pt x="57785" y="142875"/>
                  <a:pt x="63500" y="147955"/>
                  <a:pt x="63500" y="154305"/>
                </a:cubicBezTo>
                <a:cubicBezTo>
                  <a:pt x="63500" y="161290"/>
                  <a:pt x="57785" y="166370"/>
                  <a:pt x="51435" y="166370"/>
                </a:cubicBezTo>
                <a:cubicBezTo>
                  <a:pt x="44450" y="166370"/>
                  <a:pt x="39370" y="161290"/>
                  <a:pt x="39370" y="154305"/>
                </a:cubicBezTo>
                <a:cubicBezTo>
                  <a:pt x="39370" y="147955"/>
                  <a:pt x="44450" y="142875"/>
                  <a:pt x="51435" y="142875"/>
                </a:cubicBezTo>
                <a:close/>
                <a:moveTo>
                  <a:pt x="19685" y="0"/>
                </a:moveTo>
                <a:cubicBezTo>
                  <a:pt x="8255" y="0"/>
                  <a:pt x="0" y="8255"/>
                  <a:pt x="0" y="19685"/>
                </a:cubicBezTo>
                <a:lnTo>
                  <a:pt x="0" y="154305"/>
                </a:lnTo>
                <a:cubicBezTo>
                  <a:pt x="0" y="165735"/>
                  <a:pt x="8255" y="174625"/>
                  <a:pt x="19685" y="174625"/>
                </a:cubicBezTo>
                <a:lnTo>
                  <a:pt x="83185" y="174625"/>
                </a:lnTo>
                <a:cubicBezTo>
                  <a:pt x="93980" y="174625"/>
                  <a:pt x="102870" y="165735"/>
                  <a:pt x="102870" y="154305"/>
                </a:cubicBezTo>
                <a:lnTo>
                  <a:pt x="102870" y="19685"/>
                </a:lnTo>
                <a:cubicBezTo>
                  <a:pt x="102870" y="8255"/>
                  <a:pt x="93980" y="0"/>
                  <a:pt x="831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247A3-D844-4A38-841C-689E6EFC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21300"/>
            <a:ext cx="8667750" cy="5361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Turn </a:t>
            </a:r>
            <a:r>
              <a:rPr lang="de-DE" dirty="0" err="1">
                <a:solidFill>
                  <a:schemeClr val="bg1"/>
                </a:solidFill>
              </a:rPr>
              <a:t>Based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/>
              <a:t>Game Loop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F470131-C14F-4025-8BFA-9BBC6BB28E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0F84F8-7DB7-49A7-9ECC-CE03A22AB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071775"/>
            <a:ext cx="3714900" cy="3429600"/>
          </a:xfrm>
        </p:spPr>
        <p:txBody>
          <a:bodyPr/>
          <a:lstStyle/>
          <a:p>
            <a:r>
              <a:rPr lang="en-US" dirty="0"/>
              <a:t>Continuous update</a:t>
            </a:r>
          </a:p>
          <a:p>
            <a:r>
              <a:rPr lang="en-US" dirty="0"/>
              <a:t>Poll all events</a:t>
            </a:r>
          </a:p>
          <a:p>
            <a:r>
              <a:rPr lang="en-US" dirty="0"/>
              <a:t>Wait for player action</a:t>
            </a:r>
          </a:p>
          <a:p>
            <a:r>
              <a:rPr lang="en-US" dirty="0"/>
              <a:t>Update other actors only when player makes a move</a:t>
            </a:r>
          </a:p>
          <a:p>
            <a:endParaRPr lang="en-US" dirty="0"/>
          </a:p>
          <a:p>
            <a:pPr marL="120650" indent="0">
              <a:buNone/>
            </a:pPr>
            <a:endParaRPr lang="en-US" dirty="0"/>
          </a:p>
          <a:p>
            <a:endParaRPr lang="en-US" dirty="0"/>
          </a:p>
          <a:p>
            <a:pPr marL="120650" indent="0">
              <a:buNone/>
            </a:pPr>
            <a:r>
              <a:rPr lang="en-US" dirty="0"/>
              <a:t>     Game world only changes in response to player action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5733C94-306B-4573-9C38-9BD800426D3E}"/>
              </a:ext>
            </a:extLst>
          </p:cNvPr>
          <p:cNvSpPr>
            <a:spLocks noGrp="1" noChangeArrowheads="1"/>
          </p:cNvSpPr>
          <p:nvPr>
            <p:ph type="body" idx="13"/>
          </p:nvPr>
        </p:nvSpPr>
        <p:spPr bwMode="auto">
          <a:xfrm>
            <a:off x="3995935" y="1071775"/>
            <a:ext cx="4022731" cy="161582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8A0DF"/>
                </a:solidFill>
                <a:latin typeface="Consolas" panose="020B0609020204030204" pitchFamily="49" charset="0"/>
              </a:rPr>
              <a:t>while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 (</a:t>
            </a:r>
            <a:r>
              <a:rPr lang="de-DE" altLang="de-DE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100" dirty="0" err="1">
                <a:solidFill>
                  <a:srgbClr val="DCDCDC"/>
                </a:solidFill>
                <a:latin typeface="Consolas" panose="020B0609020204030204" pitchFamily="49" charset="0"/>
              </a:rPr>
              <a:t>action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100" dirty="0">
                <a:solidFill>
                  <a:srgbClr val="B4B4B4"/>
                </a:solidFill>
                <a:latin typeface="Consolas" panose="020B0609020204030204" pitchFamily="49" charset="0"/>
              </a:rPr>
              <a:t>=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100" dirty="0" err="1">
                <a:solidFill>
                  <a:srgbClr val="DCDCDC"/>
                </a:solidFill>
                <a:latin typeface="Consolas" panose="020B0609020204030204" pitchFamily="49" charset="0"/>
              </a:rPr>
              <a:t>processInput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100" dirty="0" err="1">
                <a:solidFill>
                  <a:srgbClr val="D8A0DF"/>
                </a:solidFill>
                <a:latin typeface="Consolas" panose="020B0609020204030204" pitchFamily="49" charset="0"/>
              </a:rPr>
              <a:t>if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100" dirty="0" err="1">
                <a:solidFill>
                  <a:srgbClr val="DCDCDC"/>
                </a:solidFill>
                <a:latin typeface="Consolas" panose="020B0609020204030204" pitchFamily="49" charset="0"/>
              </a:rPr>
              <a:t>action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100" dirty="0">
                <a:solidFill>
                  <a:srgbClr val="B4B4B4"/>
                </a:solidFill>
                <a:latin typeface="Consolas" panose="020B0609020204030204" pitchFamily="49" charset="0"/>
              </a:rPr>
              <a:t>!=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 </a:t>
            </a:r>
            <a:r>
              <a:rPr lang="de-DE" altLang="de-DE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    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        update(</a:t>
            </a:r>
            <a:r>
              <a:rPr lang="de-DE" altLang="de-DE" sz="1100" dirty="0" err="1">
                <a:solidFill>
                  <a:srgbClr val="DCDCDC"/>
                </a:solidFill>
                <a:latin typeface="Consolas" panose="020B0609020204030204" pitchFamily="49" charset="0"/>
              </a:rPr>
              <a:t>elapsed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    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    </a:t>
            </a:r>
            <a:r>
              <a:rPr lang="de-DE" altLang="de-DE" sz="1100" dirty="0" err="1">
                <a:solidFill>
                  <a:srgbClr val="DCDCDC"/>
                </a:solidFill>
                <a:latin typeface="Consolas" panose="020B0609020204030204" pitchFamily="49" charset="0"/>
              </a:rPr>
              <a:t>render</a:t>
            </a: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100" dirty="0">
                <a:solidFill>
                  <a:srgbClr val="DCDCDC"/>
                </a:solidFill>
                <a:latin typeface="Consolas" panose="020B0609020204030204" pitchFamily="49" charset="0"/>
              </a:rPr>
              <a:t> }</a:t>
            </a:r>
            <a:endParaRPr lang="de-DE" altLang="de-DE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ADCD1C5-A3C0-4288-8340-9D3E2C0B9EEA}"/>
              </a:ext>
            </a:extLst>
          </p:cNvPr>
          <p:cNvSpPr/>
          <p:nvPr/>
        </p:nvSpPr>
        <p:spPr>
          <a:xfrm>
            <a:off x="7055291" y="1425601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Action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6E8622F-454A-4725-92D5-DA06F478BD55}"/>
              </a:ext>
            </a:extLst>
          </p:cNvPr>
          <p:cNvSpPr/>
          <p:nvPr/>
        </p:nvSpPr>
        <p:spPr>
          <a:xfrm>
            <a:off x="7055291" y="2049808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4B0BD376-AC32-451C-AA19-12541BEE0DB4}"/>
              </a:ext>
            </a:extLst>
          </p:cNvPr>
          <p:cNvSpPr/>
          <p:nvPr/>
        </p:nvSpPr>
        <p:spPr>
          <a:xfrm>
            <a:off x="7055291" y="2647324"/>
            <a:ext cx="1777517" cy="32647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 System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C91E7ED-EDEC-40BC-B142-BB1723FC1864}"/>
              </a:ext>
            </a:extLst>
          </p:cNvPr>
          <p:cNvSpPr txBox="1"/>
          <p:nvPr/>
        </p:nvSpPr>
        <p:spPr>
          <a:xfrm>
            <a:off x="7746188" y="2319118"/>
            <a:ext cx="258406" cy="2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31DD79D6-D38F-4542-B2EF-3463ACF25811}"/>
              </a:ext>
            </a:extLst>
          </p:cNvPr>
          <p:cNvSpPr/>
          <p:nvPr/>
        </p:nvSpPr>
        <p:spPr>
          <a:xfrm>
            <a:off x="6815419" y="1155289"/>
            <a:ext cx="443552" cy="2021187"/>
          </a:xfrm>
          <a:prstGeom prst="roundRect">
            <a:avLst>
              <a:gd name="adj" fmla="val 3949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Google Shape;657;p55">
            <a:extLst>
              <a:ext uri="{FF2B5EF4-FFF2-40B4-BE49-F238E27FC236}">
                <a16:creationId xmlns:a16="http://schemas.microsoft.com/office/drawing/2014/main" id="{DB3C9469-E70A-45D1-AA21-C91A5E3A2C1B}"/>
              </a:ext>
            </a:extLst>
          </p:cNvPr>
          <p:cNvSpPr/>
          <p:nvPr/>
        </p:nvSpPr>
        <p:spPr>
          <a:xfrm>
            <a:off x="7304610" y="1793876"/>
            <a:ext cx="1572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941" y="39183"/>
                </a:moveTo>
                <a:lnTo>
                  <a:pt x="96934" y="39183"/>
                </a:lnTo>
                <a:lnTo>
                  <a:pt x="96934" y="28274"/>
                </a:lnTo>
                <a:cubicBezTo>
                  <a:pt x="96934" y="12022"/>
                  <a:pt x="81167" y="0"/>
                  <a:pt x="59854" y="0"/>
                </a:cubicBezTo>
                <a:cubicBezTo>
                  <a:pt x="38540" y="0"/>
                  <a:pt x="22773" y="12022"/>
                  <a:pt x="22773" y="28274"/>
                </a:cubicBezTo>
                <a:lnTo>
                  <a:pt x="22773" y="39183"/>
                </a:lnTo>
                <a:lnTo>
                  <a:pt x="15766" y="39183"/>
                </a:lnTo>
                <a:cubicBezTo>
                  <a:pt x="7007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7007" y="119777"/>
                  <a:pt x="15766" y="119777"/>
                </a:cubicBezTo>
                <a:lnTo>
                  <a:pt x="103941" y="119777"/>
                </a:lnTo>
                <a:cubicBezTo>
                  <a:pt x="112700" y="119777"/>
                  <a:pt x="119708" y="114211"/>
                  <a:pt x="119708" y="107755"/>
                </a:cubicBezTo>
                <a:lnTo>
                  <a:pt x="119708" y="51205"/>
                </a:lnTo>
                <a:cubicBezTo>
                  <a:pt x="119708" y="44749"/>
                  <a:pt x="112700" y="39183"/>
                  <a:pt x="103941" y="39183"/>
                </a:cubicBezTo>
                <a:close/>
                <a:moveTo>
                  <a:pt x="59854" y="90389"/>
                </a:moveTo>
                <a:cubicBezTo>
                  <a:pt x="51386" y="90389"/>
                  <a:pt x="45547" y="85936"/>
                  <a:pt x="45547" y="79480"/>
                </a:cubicBezTo>
                <a:cubicBezTo>
                  <a:pt x="45547" y="73024"/>
                  <a:pt x="51386" y="67458"/>
                  <a:pt x="59854" y="67458"/>
                </a:cubicBezTo>
                <a:cubicBezTo>
                  <a:pt x="68321" y="67458"/>
                  <a:pt x="75620" y="73024"/>
                  <a:pt x="75620" y="79480"/>
                </a:cubicBezTo>
                <a:cubicBezTo>
                  <a:pt x="75620" y="85936"/>
                  <a:pt x="68321" y="90389"/>
                  <a:pt x="59854" y="90389"/>
                </a:cubicBezTo>
                <a:close/>
                <a:moveTo>
                  <a:pt x="82627" y="39183"/>
                </a:moveTo>
                <a:lnTo>
                  <a:pt x="37080" y="39183"/>
                </a:lnTo>
                <a:lnTo>
                  <a:pt x="37080" y="28274"/>
                </a:lnTo>
                <a:cubicBezTo>
                  <a:pt x="37080" y="18478"/>
                  <a:pt x="47007" y="10909"/>
                  <a:pt x="59854" y="10909"/>
                </a:cubicBezTo>
                <a:cubicBezTo>
                  <a:pt x="72700" y="10909"/>
                  <a:pt x="82627" y="18478"/>
                  <a:pt x="82627" y="28274"/>
                </a:cubicBezTo>
                <a:lnTo>
                  <a:pt x="82627" y="391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E75CCA9C-5CD3-4EF5-9776-37E94FE0AB9A}"/>
              </a:ext>
            </a:extLst>
          </p:cNvPr>
          <p:cNvSpPr/>
          <p:nvPr/>
        </p:nvSpPr>
        <p:spPr>
          <a:xfrm>
            <a:off x="6815419" y="1155288"/>
            <a:ext cx="443552" cy="695111"/>
          </a:xfrm>
          <a:prstGeom prst="roundRect">
            <a:avLst>
              <a:gd name="adj" fmla="val 39498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524;p51">
            <a:extLst>
              <a:ext uri="{FF2B5EF4-FFF2-40B4-BE49-F238E27FC236}">
                <a16:creationId xmlns:a16="http://schemas.microsoft.com/office/drawing/2014/main" id="{5A0423E4-A157-4640-9EA9-2EA03753AFBB}"/>
              </a:ext>
            </a:extLst>
          </p:cNvPr>
          <p:cNvSpPr/>
          <p:nvPr/>
        </p:nvSpPr>
        <p:spPr>
          <a:xfrm>
            <a:off x="614656" y="3528721"/>
            <a:ext cx="165600" cy="16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687" y="0"/>
                </a:moveTo>
                <a:lnTo>
                  <a:pt x="49099" y="10080"/>
                </a:lnTo>
                <a:lnTo>
                  <a:pt x="92504" y="52730"/>
                </a:lnTo>
                <a:lnTo>
                  <a:pt x="0" y="52730"/>
                </a:lnTo>
                <a:lnTo>
                  <a:pt x="0" y="67075"/>
                </a:lnTo>
                <a:lnTo>
                  <a:pt x="92504" y="67075"/>
                </a:lnTo>
                <a:lnTo>
                  <a:pt x="49099" y="108368"/>
                </a:lnTo>
                <a:lnTo>
                  <a:pt x="60687" y="119806"/>
                </a:lnTo>
                <a:lnTo>
                  <a:pt x="119803" y="59903"/>
                </a:lnTo>
                <a:lnTo>
                  <a:pt x="60687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C89BDBB-0D94-463C-A987-F4C23C247D2B}"/>
              </a:ext>
            </a:extLst>
          </p:cNvPr>
          <p:cNvSpPr/>
          <p:nvPr/>
        </p:nvSpPr>
        <p:spPr>
          <a:xfrm>
            <a:off x="6961835" y="1071775"/>
            <a:ext cx="150720" cy="16702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658;p55">
            <a:extLst>
              <a:ext uri="{FF2B5EF4-FFF2-40B4-BE49-F238E27FC236}">
                <a16:creationId xmlns:a16="http://schemas.microsoft.com/office/drawing/2014/main" id="{BE9875EA-6B56-40BC-83A3-61CC8462F2D4}"/>
              </a:ext>
            </a:extLst>
          </p:cNvPr>
          <p:cNvSpPr/>
          <p:nvPr/>
        </p:nvSpPr>
        <p:spPr>
          <a:xfrm>
            <a:off x="7303849" y="1793876"/>
            <a:ext cx="155700" cy="20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91" y="90389"/>
                </a:moveTo>
                <a:cubicBezTo>
                  <a:pt x="67684" y="90389"/>
                  <a:pt x="75073" y="85936"/>
                  <a:pt x="75073" y="79480"/>
                </a:cubicBezTo>
                <a:cubicBezTo>
                  <a:pt x="75073" y="73024"/>
                  <a:pt x="68571" y="67458"/>
                  <a:pt x="60591" y="67458"/>
                </a:cubicBezTo>
                <a:cubicBezTo>
                  <a:pt x="52610" y="67458"/>
                  <a:pt x="44630" y="73024"/>
                  <a:pt x="44630" y="79480"/>
                </a:cubicBezTo>
                <a:cubicBezTo>
                  <a:pt x="44630" y="85936"/>
                  <a:pt x="51724" y="90389"/>
                  <a:pt x="60591" y="90389"/>
                </a:cubicBezTo>
                <a:close/>
                <a:moveTo>
                  <a:pt x="105221" y="39183"/>
                </a:moveTo>
                <a:lnTo>
                  <a:pt x="98128" y="39183"/>
                </a:lnTo>
                <a:lnTo>
                  <a:pt x="98128" y="28274"/>
                </a:lnTo>
                <a:cubicBezTo>
                  <a:pt x="98128" y="12022"/>
                  <a:pt x="81576" y="0"/>
                  <a:pt x="60591" y="0"/>
                </a:cubicBezTo>
                <a:cubicBezTo>
                  <a:pt x="39605" y="0"/>
                  <a:pt x="21576" y="12022"/>
                  <a:pt x="21576" y="28274"/>
                </a:cubicBezTo>
                <a:lnTo>
                  <a:pt x="36059" y="28274"/>
                </a:lnTo>
                <a:cubicBezTo>
                  <a:pt x="36059" y="18478"/>
                  <a:pt x="48177" y="10909"/>
                  <a:pt x="60591" y="10909"/>
                </a:cubicBezTo>
                <a:cubicBezTo>
                  <a:pt x="72709" y="10909"/>
                  <a:pt x="83645" y="18478"/>
                  <a:pt x="83645" y="28274"/>
                </a:cubicBezTo>
                <a:lnTo>
                  <a:pt x="83645" y="39183"/>
                </a:lnTo>
                <a:lnTo>
                  <a:pt x="14187" y="39183"/>
                </a:lnTo>
                <a:cubicBezTo>
                  <a:pt x="5615" y="39183"/>
                  <a:pt x="0" y="44749"/>
                  <a:pt x="0" y="51205"/>
                </a:cubicBezTo>
                <a:lnTo>
                  <a:pt x="0" y="107755"/>
                </a:lnTo>
                <a:cubicBezTo>
                  <a:pt x="0" y="114211"/>
                  <a:pt x="5615" y="119777"/>
                  <a:pt x="14187" y="119777"/>
                </a:cubicBezTo>
                <a:lnTo>
                  <a:pt x="105221" y="119777"/>
                </a:lnTo>
                <a:cubicBezTo>
                  <a:pt x="114088" y="119777"/>
                  <a:pt x="119704" y="114211"/>
                  <a:pt x="119704" y="107755"/>
                </a:cubicBezTo>
                <a:lnTo>
                  <a:pt x="119704" y="51205"/>
                </a:lnTo>
                <a:cubicBezTo>
                  <a:pt x="119704" y="44749"/>
                  <a:pt x="114088" y="39183"/>
                  <a:pt x="105221" y="39183"/>
                </a:cubicBezTo>
                <a:close/>
                <a:moveTo>
                  <a:pt x="105221" y="107755"/>
                </a:moveTo>
                <a:lnTo>
                  <a:pt x="14187" y="107755"/>
                </a:lnTo>
                <a:lnTo>
                  <a:pt x="14187" y="51205"/>
                </a:lnTo>
                <a:lnTo>
                  <a:pt x="105221" y="51205"/>
                </a:lnTo>
                <a:lnTo>
                  <a:pt x="105221" y="10775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18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216 L 0.01667 0.00895 L 0.02431 0.02871 L 0.02431 0.10772 L 0.0132 0.13364 L -0.0118 0.13364 L -0.0243 0.11019 L -0.0243 0.04105 L -0.01805 0.00772 L -0.00069 -0.00216 Z " pathEditMode="relative" ptsTypes="AAAAAAAAAA">
                                      <p:cBhvr>
                                        <p:cTn id="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339 L 0.02431 0.0213 L 0.02431 0.35957 L 0.02014 0.3855 L 0.00278 0.39167 L -0.01805 0.38426 L -0.02361 0.35587 L -0.025 0.04846 L -0.0243 0.0176 L -0.01527 0.00525 L -0.00069 -0.00339 Z " pathEditMode="relative" ptsTypes="AAAAAAAAAAA">
                                      <p:cBhvr>
                                        <p:cTn id="9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DE9FD12-E070-4F37-A74E-BC319A2AC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Composition vs Inheritance</a:t>
            </a:r>
          </a:p>
          <a:p>
            <a:r>
              <a:rPr lang="en-US" dirty="0"/>
              <a:t>Atomic parts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Systematic design</a:t>
            </a:r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56CE87-D0CC-4C4A-BBD6-A739710BB2B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20650" indent="0">
              <a:buNone/>
            </a:pPr>
            <a:r>
              <a:rPr lang="en-US" b="1" dirty="0"/>
              <a:t>E</a:t>
            </a:r>
            <a:r>
              <a:rPr lang="en-US" dirty="0"/>
              <a:t>ntity</a:t>
            </a:r>
          </a:p>
          <a:p>
            <a:pPr marL="120650" indent="0">
              <a:buNone/>
            </a:pPr>
            <a:r>
              <a:rPr lang="en-US" b="1" dirty="0"/>
              <a:t>C</a:t>
            </a:r>
            <a:r>
              <a:rPr lang="en-US" dirty="0"/>
              <a:t>omponent </a:t>
            </a:r>
          </a:p>
          <a:p>
            <a:pPr marL="120650" indent="0">
              <a:buNone/>
            </a:pPr>
            <a:r>
              <a:rPr lang="en-US" b="1" dirty="0"/>
              <a:t>S</a:t>
            </a:r>
            <a:r>
              <a:rPr lang="en-US" dirty="0"/>
              <a:t>ystem</a:t>
            </a:r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endParaRPr lang="en-US" dirty="0"/>
          </a:p>
          <a:p>
            <a:pPr marL="120650" indent="0">
              <a:buNone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D8C3F6-FFA2-4844-9EA2-A7F056DA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Unity ECS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ADB284-3F3C-4E8B-80FE-C8CD7BD538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817012" y="4611900"/>
            <a:ext cx="548700" cy="210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90D843-C28B-4C75-8664-1A23318B759B}"/>
              </a:ext>
            </a:extLst>
          </p:cNvPr>
          <p:cNvSpPr/>
          <p:nvPr/>
        </p:nvSpPr>
        <p:spPr>
          <a:xfrm>
            <a:off x="3560295" y="1635372"/>
            <a:ext cx="174173" cy="180109"/>
          </a:xfrm>
          <a:custGeom>
            <a:avLst/>
            <a:gdLst>
              <a:gd name="connsiteX0" fmla="*/ 21584 w 174173"/>
              <a:gd name="connsiteY0" fmla="*/ 0 h 180109"/>
              <a:gd name="connsiteX1" fmla="*/ 14657 w 174173"/>
              <a:gd name="connsiteY1" fmla="*/ 34636 h 180109"/>
              <a:gd name="connsiteX2" fmla="*/ 35439 w 174173"/>
              <a:gd name="connsiteY2" fmla="*/ 83127 h 180109"/>
              <a:gd name="connsiteX3" fmla="*/ 49293 w 174173"/>
              <a:gd name="connsiteY3" fmla="*/ 110836 h 180109"/>
              <a:gd name="connsiteX4" fmla="*/ 90857 w 174173"/>
              <a:gd name="connsiteY4" fmla="*/ 159327 h 180109"/>
              <a:gd name="connsiteX5" fmla="*/ 111639 w 174173"/>
              <a:gd name="connsiteY5" fmla="*/ 173182 h 180109"/>
              <a:gd name="connsiteX6" fmla="*/ 160130 w 174173"/>
              <a:gd name="connsiteY6" fmla="*/ 166255 h 180109"/>
              <a:gd name="connsiteX7" fmla="*/ 167057 w 174173"/>
              <a:gd name="connsiteY7" fmla="*/ 138546 h 180109"/>
              <a:gd name="connsiteX8" fmla="*/ 139348 w 174173"/>
              <a:gd name="connsiteY8" fmla="*/ 76200 h 180109"/>
              <a:gd name="connsiteX9" fmla="*/ 118566 w 174173"/>
              <a:gd name="connsiteY9" fmla="*/ 55418 h 180109"/>
              <a:gd name="connsiteX10" fmla="*/ 97784 w 174173"/>
              <a:gd name="connsiteY10" fmla="*/ 48491 h 180109"/>
              <a:gd name="connsiteX11" fmla="*/ 28512 w 174173"/>
              <a:gd name="connsiteY11" fmla="*/ 69273 h 180109"/>
              <a:gd name="connsiteX12" fmla="*/ 7730 w 174173"/>
              <a:gd name="connsiteY12" fmla="*/ 96982 h 180109"/>
              <a:gd name="connsiteX13" fmla="*/ 7730 w 174173"/>
              <a:gd name="connsiteY13" fmla="*/ 159327 h 180109"/>
              <a:gd name="connsiteX14" fmla="*/ 28512 w 174173"/>
              <a:gd name="connsiteY14" fmla="*/ 166255 h 180109"/>
              <a:gd name="connsiteX15" fmla="*/ 56221 w 174173"/>
              <a:gd name="connsiteY15" fmla="*/ 159327 h 180109"/>
              <a:gd name="connsiteX16" fmla="*/ 97784 w 174173"/>
              <a:gd name="connsiteY16" fmla="*/ 103909 h 180109"/>
              <a:gd name="connsiteX17" fmla="*/ 97784 w 174173"/>
              <a:gd name="connsiteY17" fmla="*/ 48491 h 180109"/>
              <a:gd name="connsiteX18" fmla="*/ 77003 w 174173"/>
              <a:gd name="connsiteY18" fmla="*/ 27709 h 180109"/>
              <a:gd name="connsiteX19" fmla="*/ 77003 w 174173"/>
              <a:gd name="connsiteY19" fmla="*/ 117764 h 180109"/>
              <a:gd name="connsiteX20" fmla="*/ 83930 w 174173"/>
              <a:gd name="connsiteY20" fmla="*/ 145473 h 180109"/>
              <a:gd name="connsiteX21" fmla="*/ 125493 w 174173"/>
              <a:gd name="connsiteY21" fmla="*/ 180109 h 180109"/>
              <a:gd name="connsiteX22" fmla="*/ 139348 w 174173"/>
              <a:gd name="connsiteY22" fmla="*/ 145473 h 180109"/>
              <a:gd name="connsiteX23" fmla="*/ 118566 w 174173"/>
              <a:gd name="connsiteY23" fmla="*/ 34636 h 180109"/>
              <a:gd name="connsiteX24" fmla="*/ 21584 w 174173"/>
              <a:gd name="connsiteY24" fmla="*/ 41564 h 180109"/>
              <a:gd name="connsiteX25" fmla="*/ 7730 w 174173"/>
              <a:gd name="connsiteY25" fmla="*/ 62346 h 180109"/>
              <a:gd name="connsiteX26" fmla="*/ 14657 w 174173"/>
              <a:gd name="connsiteY26" fmla="*/ 117764 h 180109"/>
              <a:gd name="connsiteX27" fmla="*/ 28512 w 174173"/>
              <a:gd name="connsiteY27" fmla="*/ 138546 h 180109"/>
              <a:gd name="connsiteX28" fmla="*/ 49293 w 174173"/>
              <a:gd name="connsiteY28" fmla="*/ 131618 h 180109"/>
              <a:gd name="connsiteX29" fmla="*/ 90857 w 174173"/>
              <a:gd name="connsiteY29" fmla="*/ 83127 h 180109"/>
              <a:gd name="connsiteX30" fmla="*/ 97784 w 174173"/>
              <a:gd name="connsiteY30" fmla="*/ 27709 h 180109"/>
              <a:gd name="connsiteX31" fmla="*/ 118566 w 174173"/>
              <a:gd name="connsiteY31" fmla="*/ 48491 h 180109"/>
              <a:gd name="connsiteX32" fmla="*/ 125493 w 174173"/>
              <a:gd name="connsiteY32" fmla="*/ 76200 h 180109"/>
              <a:gd name="connsiteX33" fmla="*/ 160130 w 174173"/>
              <a:gd name="connsiteY33" fmla="*/ 124691 h 180109"/>
              <a:gd name="connsiteX34" fmla="*/ 173984 w 174173"/>
              <a:gd name="connsiteY34" fmla="*/ 103909 h 180109"/>
              <a:gd name="connsiteX35" fmla="*/ 167057 w 174173"/>
              <a:gd name="connsiteY35" fmla="*/ 76200 h 180109"/>
              <a:gd name="connsiteX36" fmla="*/ 146275 w 174173"/>
              <a:gd name="connsiteY36" fmla="*/ 20782 h 180109"/>
              <a:gd name="connsiteX37" fmla="*/ 125493 w 174173"/>
              <a:gd name="connsiteY37" fmla="*/ 34636 h 180109"/>
              <a:gd name="connsiteX38" fmla="*/ 111639 w 174173"/>
              <a:gd name="connsiteY38" fmla="*/ 83127 h 180109"/>
              <a:gd name="connsiteX39" fmla="*/ 83930 w 174173"/>
              <a:gd name="connsiteY39" fmla="*/ 41564 h 180109"/>
              <a:gd name="connsiteX40" fmla="*/ 63148 w 174173"/>
              <a:gd name="connsiteY40" fmla="*/ 20782 h 180109"/>
              <a:gd name="connsiteX41" fmla="*/ 49293 w 174173"/>
              <a:gd name="connsiteY41" fmla="*/ 41564 h 180109"/>
              <a:gd name="connsiteX42" fmla="*/ 83930 w 174173"/>
              <a:gd name="connsiteY42" fmla="*/ 103909 h 180109"/>
              <a:gd name="connsiteX43" fmla="*/ 104712 w 174173"/>
              <a:gd name="connsiteY43" fmla="*/ 124691 h 180109"/>
              <a:gd name="connsiteX44" fmla="*/ 111639 w 174173"/>
              <a:gd name="connsiteY44" fmla="*/ 110836 h 18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4173" h="180109">
                <a:moveTo>
                  <a:pt x="21584" y="0"/>
                </a:moveTo>
                <a:cubicBezTo>
                  <a:pt x="19275" y="11545"/>
                  <a:pt x="14657" y="22862"/>
                  <a:pt x="14657" y="34636"/>
                </a:cubicBezTo>
                <a:cubicBezTo>
                  <a:pt x="14657" y="60240"/>
                  <a:pt x="24125" y="63328"/>
                  <a:pt x="35439" y="83127"/>
                </a:cubicBezTo>
                <a:cubicBezTo>
                  <a:pt x="40562" y="92093"/>
                  <a:pt x="43820" y="102079"/>
                  <a:pt x="49293" y="110836"/>
                </a:cubicBezTo>
                <a:cubicBezTo>
                  <a:pt x="59266" y="126793"/>
                  <a:pt x="76069" y="147004"/>
                  <a:pt x="90857" y="159327"/>
                </a:cubicBezTo>
                <a:cubicBezTo>
                  <a:pt x="97253" y="164657"/>
                  <a:pt x="104712" y="168564"/>
                  <a:pt x="111639" y="173182"/>
                </a:cubicBezTo>
                <a:cubicBezTo>
                  <a:pt x="127803" y="170873"/>
                  <a:pt x="146284" y="174909"/>
                  <a:pt x="160130" y="166255"/>
                </a:cubicBezTo>
                <a:cubicBezTo>
                  <a:pt x="168203" y="161209"/>
                  <a:pt x="168004" y="148019"/>
                  <a:pt x="167057" y="138546"/>
                </a:cubicBezTo>
                <a:cubicBezTo>
                  <a:pt x="164997" y="117949"/>
                  <a:pt x="153079" y="92677"/>
                  <a:pt x="139348" y="76200"/>
                </a:cubicBezTo>
                <a:cubicBezTo>
                  <a:pt x="133076" y="68674"/>
                  <a:pt x="126717" y="60852"/>
                  <a:pt x="118566" y="55418"/>
                </a:cubicBezTo>
                <a:cubicBezTo>
                  <a:pt x="112490" y="51368"/>
                  <a:pt x="104711" y="50800"/>
                  <a:pt x="97784" y="48491"/>
                </a:cubicBezTo>
                <a:cubicBezTo>
                  <a:pt x="74365" y="52394"/>
                  <a:pt x="47954" y="52608"/>
                  <a:pt x="28512" y="69273"/>
                </a:cubicBezTo>
                <a:cubicBezTo>
                  <a:pt x="19746" y="76787"/>
                  <a:pt x="14657" y="87746"/>
                  <a:pt x="7730" y="96982"/>
                </a:cubicBezTo>
                <a:cubicBezTo>
                  <a:pt x="2473" y="118012"/>
                  <a:pt x="-6660" y="137741"/>
                  <a:pt x="7730" y="159327"/>
                </a:cubicBezTo>
                <a:cubicBezTo>
                  <a:pt x="11780" y="165403"/>
                  <a:pt x="21585" y="163946"/>
                  <a:pt x="28512" y="166255"/>
                </a:cubicBezTo>
                <a:cubicBezTo>
                  <a:pt x="37748" y="163946"/>
                  <a:pt x="49144" y="165696"/>
                  <a:pt x="56221" y="159327"/>
                </a:cubicBezTo>
                <a:cubicBezTo>
                  <a:pt x="73384" y="143880"/>
                  <a:pt x="97784" y="103909"/>
                  <a:pt x="97784" y="103909"/>
                </a:cubicBezTo>
                <a:cubicBezTo>
                  <a:pt x="103407" y="81419"/>
                  <a:pt x="110635" y="70981"/>
                  <a:pt x="97784" y="48491"/>
                </a:cubicBezTo>
                <a:cubicBezTo>
                  <a:pt x="92924" y="39985"/>
                  <a:pt x="83930" y="34636"/>
                  <a:pt x="77003" y="27709"/>
                </a:cubicBezTo>
                <a:cubicBezTo>
                  <a:pt x="65868" y="72244"/>
                  <a:pt x="67124" y="53553"/>
                  <a:pt x="77003" y="117764"/>
                </a:cubicBezTo>
                <a:cubicBezTo>
                  <a:pt x="78451" y="127174"/>
                  <a:pt x="79206" y="137207"/>
                  <a:pt x="83930" y="145473"/>
                </a:cubicBezTo>
                <a:cubicBezTo>
                  <a:pt x="92136" y="159833"/>
                  <a:pt x="112250" y="171281"/>
                  <a:pt x="125493" y="180109"/>
                </a:cubicBezTo>
                <a:cubicBezTo>
                  <a:pt x="130111" y="168564"/>
                  <a:pt x="138658" y="157889"/>
                  <a:pt x="139348" y="145473"/>
                </a:cubicBezTo>
                <a:cubicBezTo>
                  <a:pt x="143810" y="65158"/>
                  <a:pt x="145795" y="75479"/>
                  <a:pt x="118566" y="34636"/>
                </a:cubicBezTo>
                <a:cubicBezTo>
                  <a:pt x="86239" y="36945"/>
                  <a:pt x="53026" y="33703"/>
                  <a:pt x="21584" y="41564"/>
                </a:cubicBezTo>
                <a:cubicBezTo>
                  <a:pt x="13507" y="43583"/>
                  <a:pt x="8484" y="54055"/>
                  <a:pt x="7730" y="62346"/>
                </a:cubicBezTo>
                <a:cubicBezTo>
                  <a:pt x="6045" y="80886"/>
                  <a:pt x="9759" y="99804"/>
                  <a:pt x="14657" y="117764"/>
                </a:cubicBezTo>
                <a:cubicBezTo>
                  <a:pt x="16848" y="125796"/>
                  <a:pt x="23894" y="131619"/>
                  <a:pt x="28512" y="138546"/>
                </a:cubicBezTo>
                <a:cubicBezTo>
                  <a:pt x="35439" y="136237"/>
                  <a:pt x="43218" y="135668"/>
                  <a:pt x="49293" y="131618"/>
                </a:cubicBezTo>
                <a:cubicBezTo>
                  <a:pt x="63766" y="121969"/>
                  <a:pt x="81253" y="95932"/>
                  <a:pt x="90857" y="83127"/>
                </a:cubicBezTo>
                <a:cubicBezTo>
                  <a:pt x="93166" y="64654"/>
                  <a:pt x="86154" y="42246"/>
                  <a:pt x="97784" y="27709"/>
                </a:cubicBezTo>
                <a:cubicBezTo>
                  <a:pt x="103904" y="20059"/>
                  <a:pt x="113705" y="39985"/>
                  <a:pt x="118566" y="48491"/>
                </a:cubicBezTo>
                <a:cubicBezTo>
                  <a:pt x="123290" y="56757"/>
                  <a:pt x="121743" y="67449"/>
                  <a:pt x="125493" y="76200"/>
                </a:cubicBezTo>
                <a:cubicBezTo>
                  <a:pt x="128869" y="84078"/>
                  <a:pt x="157765" y="121538"/>
                  <a:pt x="160130" y="124691"/>
                </a:cubicBezTo>
                <a:cubicBezTo>
                  <a:pt x="164748" y="117764"/>
                  <a:pt x="172807" y="112151"/>
                  <a:pt x="173984" y="103909"/>
                </a:cubicBezTo>
                <a:cubicBezTo>
                  <a:pt x="175330" y="94484"/>
                  <a:pt x="169122" y="85494"/>
                  <a:pt x="167057" y="76200"/>
                </a:cubicBezTo>
                <a:cubicBezTo>
                  <a:pt x="157071" y="31260"/>
                  <a:pt x="167670" y="52874"/>
                  <a:pt x="146275" y="20782"/>
                </a:cubicBezTo>
                <a:cubicBezTo>
                  <a:pt x="139348" y="25400"/>
                  <a:pt x="130694" y="28135"/>
                  <a:pt x="125493" y="34636"/>
                </a:cubicBezTo>
                <a:cubicBezTo>
                  <a:pt x="121880" y="39153"/>
                  <a:pt x="112091" y="81317"/>
                  <a:pt x="111639" y="83127"/>
                </a:cubicBezTo>
                <a:cubicBezTo>
                  <a:pt x="102403" y="69273"/>
                  <a:pt x="94153" y="54707"/>
                  <a:pt x="83930" y="41564"/>
                </a:cubicBezTo>
                <a:cubicBezTo>
                  <a:pt x="77915" y="33831"/>
                  <a:pt x="72945" y="20782"/>
                  <a:pt x="63148" y="20782"/>
                </a:cubicBezTo>
                <a:cubicBezTo>
                  <a:pt x="54822" y="20782"/>
                  <a:pt x="53911" y="34637"/>
                  <a:pt x="49293" y="41564"/>
                </a:cubicBezTo>
                <a:cubicBezTo>
                  <a:pt x="58005" y="67696"/>
                  <a:pt x="60111" y="80090"/>
                  <a:pt x="83930" y="103909"/>
                </a:cubicBezTo>
                <a:cubicBezTo>
                  <a:pt x="90857" y="110836"/>
                  <a:pt x="95208" y="122315"/>
                  <a:pt x="104712" y="124691"/>
                </a:cubicBezTo>
                <a:cubicBezTo>
                  <a:pt x="109721" y="125943"/>
                  <a:pt x="109330" y="115454"/>
                  <a:pt x="111639" y="110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A29B01-2DA9-463A-AF71-29831D490BCB}"/>
              </a:ext>
            </a:extLst>
          </p:cNvPr>
          <p:cNvGrpSpPr/>
          <p:nvPr/>
        </p:nvGrpSpPr>
        <p:grpSpPr>
          <a:xfrm>
            <a:off x="3839184" y="1623952"/>
            <a:ext cx="761610" cy="676870"/>
            <a:chOff x="4319847" y="1729914"/>
            <a:chExt cx="761610" cy="67687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55C907-CAC8-4C56-BBF5-C793ED0DCD0F}"/>
                </a:ext>
              </a:extLst>
            </p:cNvPr>
            <p:cNvGrpSpPr/>
            <p:nvPr/>
          </p:nvGrpSpPr>
          <p:grpSpPr>
            <a:xfrm>
              <a:off x="4319847" y="1729914"/>
              <a:ext cx="746599" cy="338435"/>
              <a:chOff x="3496789" y="1901720"/>
              <a:chExt cx="746599" cy="33843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32081D0-D2B5-4122-8FB0-0967A42EC90C}"/>
                  </a:ext>
                </a:extLst>
              </p:cNvPr>
              <p:cNvSpPr/>
              <p:nvPr/>
            </p:nvSpPr>
            <p:spPr>
              <a:xfrm>
                <a:off x="3496789" y="1901720"/>
                <a:ext cx="746599" cy="338435"/>
              </a:xfrm>
              <a:custGeom>
                <a:avLst/>
                <a:gdLst>
                  <a:gd name="connsiteX0" fmla="*/ 16539 w 1055226"/>
                  <a:gd name="connsiteY0" fmla="*/ 27716 h 338435"/>
                  <a:gd name="connsiteX1" fmla="*/ 16539 w 1055226"/>
                  <a:gd name="connsiteY1" fmla="*/ 329557 h 338435"/>
                  <a:gd name="connsiteX2" fmla="*/ 43172 w 1055226"/>
                  <a:gd name="connsiteY2" fmla="*/ 338435 h 338435"/>
                  <a:gd name="connsiteX3" fmla="*/ 167459 w 1055226"/>
                  <a:gd name="connsiteY3" fmla="*/ 329557 h 338435"/>
                  <a:gd name="connsiteX4" fmla="*/ 220725 w 1055226"/>
                  <a:gd name="connsiteY4" fmla="*/ 320679 h 338435"/>
                  <a:gd name="connsiteX5" fmla="*/ 247358 w 1055226"/>
                  <a:gd name="connsiteY5" fmla="*/ 311802 h 338435"/>
                  <a:gd name="connsiteX6" fmla="*/ 353890 w 1055226"/>
                  <a:gd name="connsiteY6" fmla="*/ 302924 h 338435"/>
                  <a:gd name="connsiteX7" fmla="*/ 682364 w 1055226"/>
                  <a:gd name="connsiteY7" fmla="*/ 285169 h 338435"/>
                  <a:gd name="connsiteX8" fmla="*/ 753385 w 1055226"/>
                  <a:gd name="connsiteY8" fmla="*/ 267413 h 338435"/>
                  <a:gd name="connsiteX9" fmla="*/ 824407 w 1055226"/>
                  <a:gd name="connsiteY9" fmla="*/ 258536 h 338435"/>
                  <a:gd name="connsiteX10" fmla="*/ 859917 w 1055226"/>
                  <a:gd name="connsiteY10" fmla="*/ 240780 h 338435"/>
                  <a:gd name="connsiteX11" fmla="*/ 948694 w 1055226"/>
                  <a:gd name="connsiteY11" fmla="*/ 223025 h 338435"/>
                  <a:gd name="connsiteX12" fmla="*/ 984205 w 1055226"/>
                  <a:gd name="connsiteY12" fmla="*/ 205270 h 338435"/>
                  <a:gd name="connsiteX13" fmla="*/ 993082 w 1055226"/>
                  <a:gd name="connsiteY13" fmla="*/ 116493 h 338435"/>
                  <a:gd name="connsiteX14" fmla="*/ 1055226 w 1055226"/>
                  <a:gd name="connsiteY14" fmla="*/ 27716 h 338435"/>
                  <a:gd name="connsiteX15" fmla="*/ 1037471 w 1055226"/>
                  <a:gd name="connsiteY15" fmla="*/ 1083 h 338435"/>
                  <a:gd name="connsiteX16" fmla="*/ 984205 w 1055226"/>
                  <a:gd name="connsiteY16" fmla="*/ 9961 h 338435"/>
                  <a:gd name="connsiteX17" fmla="*/ 842162 w 1055226"/>
                  <a:gd name="connsiteY17" fmla="*/ 27716 h 338435"/>
                  <a:gd name="connsiteX18" fmla="*/ 664609 w 1055226"/>
                  <a:gd name="connsiteY18" fmla="*/ 18839 h 338435"/>
                  <a:gd name="connsiteX19" fmla="*/ 593587 w 1055226"/>
                  <a:gd name="connsiteY19" fmla="*/ 9961 h 338435"/>
                  <a:gd name="connsiteX20" fmla="*/ 167459 w 1055226"/>
                  <a:gd name="connsiteY20" fmla="*/ 18839 h 338435"/>
                  <a:gd name="connsiteX21" fmla="*/ 16539 w 1055226"/>
                  <a:gd name="connsiteY21" fmla="*/ 27716 h 338435"/>
                  <a:gd name="connsiteX0" fmla="*/ 16539 w 1074770"/>
                  <a:gd name="connsiteY0" fmla="*/ 27716 h 338435"/>
                  <a:gd name="connsiteX1" fmla="*/ 16539 w 1074770"/>
                  <a:gd name="connsiteY1" fmla="*/ 329557 h 338435"/>
                  <a:gd name="connsiteX2" fmla="*/ 43172 w 1074770"/>
                  <a:gd name="connsiteY2" fmla="*/ 338435 h 338435"/>
                  <a:gd name="connsiteX3" fmla="*/ 167459 w 1074770"/>
                  <a:gd name="connsiteY3" fmla="*/ 329557 h 338435"/>
                  <a:gd name="connsiteX4" fmla="*/ 220725 w 1074770"/>
                  <a:gd name="connsiteY4" fmla="*/ 320679 h 338435"/>
                  <a:gd name="connsiteX5" fmla="*/ 247358 w 1074770"/>
                  <a:gd name="connsiteY5" fmla="*/ 311802 h 338435"/>
                  <a:gd name="connsiteX6" fmla="*/ 353890 w 1074770"/>
                  <a:gd name="connsiteY6" fmla="*/ 302924 h 338435"/>
                  <a:gd name="connsiteX7" fmla="*/ 682364 w 1074770"/>
                  <a:gd name="connsiteY7" fmla="*/ 285169 h 338435"/>
                  <a:gd name="connsiteX8" fmla="*/ 753385 w 1074770"/>
                  <a:gd name="connsiteY8" fmla="*/ 267413 h 338435"/>
                  <a:gd name="connsiteX9" fmla="*/ 824407 w 1074770"/>
                  <a:gd name="connsiteY9" fmla="*/ 258536 h 338435"/>
                  <a:gd name="connsiteX10" fmla="*/ 859917 w 1074770"/>
                  <a:gd name="connsiteY10" fmla="*/ 240780 h 338435"/>
                  <a:gd name="connsiteX11" fmla="*/ 948694 w 1074770"/>
                  <a:gd name="connsiteY11" fmla="*/ 223025 h 338435"/>
                  <a:gd name="connsiteX12" fmla="*/ 1074692 w 1074770"/>
                  <a:gd name="connsiteY12" fmla="*/ 307663 h 338435"/>
                  <a:gd name="connsiteX13" fmla="*/ 993082 w 1074770"/>
                  <a:gd name="connsiteY13" fmla="*/ 116493 h 338435"/>
                  <a:gd name="connsiteX14" fmla="*/ 1055226 w 1074770"/>
                  <a:gd name="connsiteY14" fmla="*/ 27716 h 338435"/>
                  <a:gd name="connsiteX15" fmla="*/ 1037471 w 1074770"/>
                  <a:gd name="connsiteY15" fmla="*/ 1083 h 338435"/>
                  <a:gd name="connsiteX16" fmla="*/ 984205 w 1074770"/>
                  <a:gd name="connsiteY16" fmla="*/ 9961 h 338435"/>
                  <a:gd name="connsiteX17" fmla="*/ 842162 w 1074770"/>
                  <a:gd name="connsiteY17" fmla="*/ 27716 h 338435"/>
                  <a:gd name="connsiteX18" fmla="*/ 664609 w 1074770"/>
                  <a:gd name="connsiteY18" fmla="*/ 18839 h 338435"/>
                  <a:gd name="connsiteX19" fmla="*/ 593587 w 1074770"/>
                  <a:gd name="connsiteY19" fmla="*/ 9961 h 338435"/>
                  <a:gd name="connsiteX20" fmla="*/ 167459 w 1074770"/>
                  <a:gd name="connsiteY20" fmla="*/ 18839 h 338435"/>
                  <a:gd name="connsiteX21" fmla="*/ 16539 w 1074770"/>
                  <a:gd name="connsiteY21" fmla="*/ 27716 h 338435"/>
                  <a:gd name="connsiteX0" fmla="*/ 16539 w 1084255"/>
                  <a:gd name="connsiteY0" fmla="*/ 27716 h 338435"/>
                  <a:gd name="connsiteX1" fmla="*/ 16539 w 1084255"/>
                  <a:gd name="connsiteY1" fmla="*/ 329557 h 338435"/>
                  <a:gd name="connsiteX2" fmla="*/ 43172 w 1084255"/>
                  <a:gd name="connsiteY2" fmla="*/ 338435 h 338435"/>
                  <a:gd name="connsiteX3" fmla="*/ 167459 w 1084255"/>
                  <a:gd name="connsiteY3" fmla="*/ 329557 h 338435"/>
                  <a:gd name="connsiteX4" fmla="*/ 220725 w 1084255"/>
                  <a:gd name="connsiteY4" fmla="*/ 320679 h 338435"/>
                  <a:gd name="connsiteX5" fmla="*/ 247358 w 1084255"/>
                  <a:gd name="connsiteY5" fmla="*/ 311802 h 338435"/>
                  <a:gd name="connsiteX6" fmla="*/ 353890 w 1084255"/>
                  <a:gd name="connsiteY6" fmla="*/ 302924 h 338435"/>
                  <a:gd name="connsiteX7" fmla="*/ 682364 w 1084255"/>
                  <a:gd name="connsiteY7" fmla="*/ 285169 h 338435"/>
                  <a:gd name="connsiteX8" fmla="*/ 753385 w 1084255"/>
                  <a:gd name="connsiteY8" fmla="*/ 267413 h 338435"/>
                  <a:gd name="connsiteX9" fmla="*/ 824407 w 1084255"/>
                  <a:gd name="connsiteY9" fmla="*/ 258536 h 338435"/>
                  <a:gd name="connsiteX10" fmla="*/ 859917 w 1084255"/>
                  <a:gd name="connsiteY10" fmla="*/ 240780 h 338435"/>
                  <a:gd name="connsiteX11" fmla="*/ 948694 w 1084255"/>
                  <a:gd name="connsiteY11" fmla="*/ 223025 h 338435"/>
                  <a:gd name="connsiteX12" fmla="*/ 1074692 w 1084255"/>
                  <a:gd name="connsiteY12" fmla="*/ 307663 h 338435"/>
                  <a:gd name="connsiteX13" fmla="*/ 1083570 w 1084255"/>
                  <a:gd name="connsiteY13" fmla="*/ 128399 h 338435"/>
                  <a:gd name="connsiteX14" fmla="*/ 1055226 w 1084255"/>
                  <a:gd name="connsiteY14" fmla="*/ 27716 h 338435"/>
                  <a:gd name="connsiteX15" fmla="*/ 1037471 w 1084255"/>
                  <a:gd name="connsiteY15" fmla="*/ 1083 h 338435"/>
                  <a:gd name="connsiteX16" fmla="*/ 984205 w 1084255"/>
                  <a:gd name="connsiteY16" fmla="*/ 9961 h 338435"/>
                  <a:gd name="connsiteX17" fmla="*/ 842162 w 1084255"/>
                  <a:gd name="connsiteY17" fmla="*/ 27716 h 338435"/>
                  <a:gd name="connsiteX18" fmla="*/ 664609 w 1084255"/>
                  <a:gd name="connsiteY18" fmla="*/ 18839 h 338435"/>
                  <a:gd name="connsiteX19" fmla="*/ 593587 w 1084255"/>
                  <a:gd name="connsiteY19" fmla="*/ 9961 h 338435"/>
                  <a:gd name="connsiteX20" fmla="*/ 167459 w 1084255"/>
                  <a:gd name="connsiteY20" fmla="*/ 18839 h 338435"/>
                  <a:gd name="connsiteX21" fmla="*/ 16539 w 1084255"/>
                  <a:gd name="connsiteY21" fmla="*/ 27716 h 338435"/>
                  <a:gd name="connsiteX0" fmla="*/ 16539 w 1084255"/>
                  <a:gd name="connsiteY0" fmla="*/ 27716 h 338435"/>
                  <a:gd name="connsiteX1" fmla="*/ 16539 w 1084255"/>
                  <a:gd name="connsiteY1" fmla="*/ 329557 h 338435"/>
                  <a:gd name="connsiteX2" fmla="*/ 43172 w 1084255"/>
                  <a:gd name="connsiteY2" fmla="*/ 338435 h 338435"/>
                  <a:gd name="connsiteX3" fmla="*/ 167459 w 1084255"/>
                  <a:gd name="connsiteY3" fmla="*/ 329557 h 338435"/>
                  <a:gd name="connsiteX4" fmla="*/ 220725 w 1084255"/>
                  <a:gd name="connsiteY4" fmla="*/ 320679 h 338435"/>
                  <a:gd name="connsiteX5" fmla="*/ 247358 w 1084255"/>
                  <a:gd name="connsiteY5" fmla="*/ 311802 h 338435"/>
                  <a:gd name="connsiteX6" fmla="*/ 353890 w 1084255"/>
                  <a:gd name="connsiteY6" fmla="*/ 302924 h 338435"/>
                  <a:gd name="connsiteX7" fmla="*/ 682364 w 1084255"/>
                  <a:gd name="connsiteY7" fmla="*/ 285169 h 338435"/>
                  <a:gd name="connsiteX8" fmla="*/ 753385 w 1084255"/>
                  <a:gd name="connsiteY8" fmla="*/ 267413 h 338435"/>
                  <a:gd name="connsiteX9" fmla="*/ 824407 w 1084255"/>
                  <a:gd name="connsiteY9" fmla="*/ 258536 h 338435"/>
                  <a:gd name="connsiteX10" fmla="*/ 859917 w 1084255"/>
                  <a:gd name="connsiteY10" fmla="*/ 240780 h 338435"/>
                  <a:gd name="connsiteX11" fmla="*/ 936787 w 1084255"/>
                  <a:gd name="connsiteY11" fmla="*/ 306369 h 338435"/>
                  <a:gd name="connsiteX12" fmla="*/ 1074692 w 1084255"/>
                  <a:gd name="connsiteY12" fmla="*/ 307663 h 338435"/>
                  <a:gd name="connsiteX13" fmla="*/ 1083570 w 1084255"/>
                  <a:gd name="connsiteY13" fmla="*/ 128399 h 338435"/>
                  <a:gd name="connsiteX14" fmla="*/ 1055226 w 1084255"/>
                  <a:gd name="connsiteY14" fmla="*/ 27716 h 338435"/>
                  <a:gd name="connsiteX15" fmla="*/ 1037471 w 1084255"/>
                  <a:gd name="connsiteY15" fmla="*/ 1083 h 338435"/>
                  <a:gd name="connsiteX16" fmla="*/ 984205 w 1084255"/>
                  <a:gd name="connsiteY16" fmla="*/ 9961 h 338435"/>
                  <a:gd name="connsiteX17" fmla="*/ 842162 w 1084255"/>
                  <a:gd name="connsiteY17" fmla="*/ 27716 h 338435"/>
                  <a:gd name="connsiteX18" fmla="*/ 664609 w 1084255"/>
                  <a:gd name="connsiteY18" fmla="*/ 18839 h 338435"/>
                  <a:gd name="connsiteX19" fmla="*/ 593587 w 1084255"/>
                  <a:gd name="connsiteY19" fmla="*/ 9961 h 338435"/>
                  <a:gd name="connsiteX20" fmla="*/ 167459 w 1084255"/>
                  <a:gd name="connsiteY20" fmla="*/ 18839 h 338435"/>
                  <a:gd name="connsiteX21" fmla="*/ 16539 w 1084255"/>
                  <a:gd name="connsiteY21" fmla="*/ 27716 h 338435"/>
                  <a:gd name="connsiteX0" fmla="*/ 16539 w 1084255"/>
                  <a:gd name="connsiteY0" fmla="*/ 27716 h 338435"/>
                  <a:gd name="connsiteX1" fmla="*/ 16539 w 1084255"/>
                  <a:gd name="connsiteY1" fmla="*/ 329557 h 338435"/>
                  <a:gd name="connsiteX2" fmla="*/ 43172 w 1084255"/>
                  <a:gd name="connsiteY2" fmla="*/ 338435 h 338435"/>
                  <a:gd name="connsiteX3" fmla="*/ 167459 w 1084255"/>
                  <a:gd name="connsiteY3" fmla="*/ 329557 h 338435"/>
                  <a:gd name="connsiteX4" fmla="*/ 220725 w 1084255"/>
                  <a:gd name="connsiteY4" fmla="*/ 320679 h 338435"/>
                  <a:gd name="connsiteX5" fmla="*/ 247358 w 1084255"/>
                  <a:gd name="connsiteY5" fmla="*/ 311802 h 338435"/>
                  <a:gd name="connsiteX6" fmla="*/ 353890 w 1084255"/>
                  <a:gd name="connsiteY6" fmla="*/ 302924 h 338435"/>
                  <a:gd name="connsiteX7" fmla="*/ 682364 w 1084255"/>
                  <a:gd name="connsiteY7" fmla="*/ 285169 h 338435"/>
                  <a:gd name="connsiteX8" fmla="*/ 753385 w 1084255"/>
                  <a:gd name="connsiteY8" fmla="*/ 267413 h 338435"/>
                  <a:gd name="connsiteX9" fmla="*/ 824407 w 1084255"/>
                  <a:gd name="connsiteY9" fmla="*/ 258536 h 338435"/>
                  <a:gd name="connsiteX10" fmla="*/ 845629 w 1084255"/>
                  <a:gd name="connsiteY10" fmla="*/ 314599 h 338435"/>
                  <a:gd name="connsiteX11" fmla="*/ 936787 w 1084255"/>
                  <a:gd name="connsiteY11" fmla="*/ 306369 h 338435"/>
                  <a:gd name="connsiteX12" fmla="*/ 1074692 w 1084255"/>
                  <a:gd name="connsiteY12" fmla="*/ 307663 h 338435"/>
                  <a:gd name="connsiteX13" fmla="*/ 1083570 w 1084255"/>
                  <a:gd name="connsiteY13" fmla="*/ 128399 h 338435"/>
                  <a:gd name="connsiteX14" fmla="*/ 1055226 w 1084255"/>
                  <a:gd name="connsiteY14" fmla="*/ 27716 h 338435"/>
                  <a:gd name="connsiteX15" fmla="*/ 1037471 w 1084255"/>
                  <a:gd name="connsiteY15" fmla="*/ 1083 h 338435"/>
                  <a:gd name="connsiteX16" fmla="*/ 984205 w 1084255"/>
                  <a:gd name="connsiteY16" fmla="*/ 9961 h 338435"/>
                  <a:gd name="connsiteX17" fmla="*/ 842162 w 1084255"/>
                  <a:gd name="connsiteY17" fmla="*/ 27716 h 338435"/>
                  <a:gd name="connsiteX18" fmla="*/ 664609 w 1084255"/>
                  <a:gd name="connsiteY18" fmla="*/ 18839 h 338435"/>
                  <a:gd name="connsiteX19" fmla="*/ 593587 w 1084255"/>
                  <a:gd name="connsiteY19" fmla="*/ 9961 h 338435"/>
                  <a:gd name="connsiteX20" fmla="*/ 167459 w 1084255"/>
                  <a:gd name="connsiteY20" fmla="*/ 18839 h 338435"/>
                  <a:gd name="connsiteX21" fmla="*/ 16539 w 1084255"/>
                  <a:gd name="connsiteY21" fmla="*/ 27716 h 338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84255" h="338435">
                    <a:moveTo>
                      <a:pt x="16539" y="27716"/>
                    </a:moveTo>
                    <a:cubicBezTo>
                      <a:pt x="-8614" y="79502"/>
                      <a:pt x="-2180" y="245321"/>
                      <a:pt x="16539" y="329557"/>
                    </a:cubicBezTo>
                    <a:cubicBezTo>
                      <a:pt x="18569" y="338692"/>
                      <a:pt x="34294" y="335476"/>
                      <a:pt x="43172" y="338435"/>
                    </a:cubicBezTo>
                    <a:cubicBezTo>
                      <a:pt x="84601" y="335476"/>
                      <a:pt x="126131" y="333690"/>
                      <a:pt x="167459" y="329557"/>
                    </a:cubicBezTo>
                    <a:cubicBezTo>
                      <a:pt x="185370" y="327766"/>
                      <a:pt x="203153" y="324584"/>
                      <a:pt x="220725" y="320679"/>
                    </a:cubicBezTo>
                    <a:cubicBezTo>
                      <a:pt x="229860" y="318649"/>
                      <a:pt x="238082" y="313039"/>
                      <a:pt x="247358" y="311802"/>
                    </a:cubicBezTo>
                    <a:cubicBezTo>
                      <a:pt x="282679" y="307093"/>
                      <a:pt x="318379" y="305883"/>
                      <a:pt x="353890" y="302924"/>
                    </a:cubicBezTo>
                    <a:cubicBezTo>
                      <a:pt x="480656" y="260667"/>
                      <a:pt x="321245" y="310963"/>
                      <a:pt x="682364" y="285169"/>
                    </a:cubicBezTo>
                    <a:cubicBezTo>
                      <a:pt x="706704" y="283430"/>
                      <a:pt x="729171" y="270439"/>
                      <a:pt x="753385" y="267413"/>
                    </a:cubicBezTo>
                    <a:lnTo>
                      <a:pt x="824407" y="258536"/>
                    </a:lnTo>
                    <a:cubicBezTo>
                      <a:pt x="836244" y="252617"/>
                      <a:pt x="826899" y="306627"/>
                      <a:pt x="845629" y="314599"/>
                    </a:cubicBezTo>
                    <a:cubicBezTo>
                      <a:pt x="864359" y="322571"/>
                      <a:pt x="898610" y="307525"/>
                      <a:pt x="936787" y="306369"/>
                    </a:cubicBezTo>
                    <a:cubicBezTo>
                      <a:pt x="974964" y="305213"/>
                      <a:pt x="1062855" y="313581"/>
                      <a:pt x="1074692" y="307663"/>
                    </a:cubicBezTo>
                    <a:cubicBezTo>
                      <a:pt x="1077651" y="278071"/>
                      <a:pt x="1086814" y="175057"/>
                      <a:pt x="1083570" y="128399"/>
                    </a:cubicBezTo>
                    <a:cubicBezTo>
                      <a:pt x="1080326" y="81741"/>
                      <a:pt x="1043397" y="43488"/>
                      <a:pt x="1055226" y="27716"/>
                    </a:cubicBezTo>
                    <a:cubicBezTo>
                      <a:pt x="1049308" y="18838"/>
                      <a:pt x="1047822" y="3671"/>
                      <a:pt x="1037471" y="1083"/>
                    </a:cubicBezTo>
                    <a:cubicBezTo>
                      <a:pt x="1020008" y="-3283"/>
                      <a:pt x="1001915" y="6741"/>
                      <a:pt x="984205" y="9961"/>
                    </a:cubicBezTo>
                    <a:cubicBezTo>
                      <a:pt x="892480" y="26639"/>
                      <a:pt x="987953" y="14463"/>
                      <a:pt x="842162" y="27716"/>
                    </a:cubicBezTo>
                    <a:cubicBezTo>
                      <a:pt x="782978" y="24757"/>
                      <a:pt x="723717" y="23061"/>
                      <a:pt x="664609" y="18839"/>
                    </a:cubicBezTo>
                    <a:cubicBezTo>
                      <a:pt x="640811" y="17139"/>
                      <a:pt x="617445" y="9961"/>
                      <a:pt x="593587" y="9961"/>
                    </a:cubicBezTo>
                    <a:cubicBezTo>
                      <a:pt x="451514" y="9961"/>
                      <a:pt x="309502" y="15880"/>
                      <a:pt x="167459" y="18839"/>
                    </a:cubicBezTo>
                    <a:cubicBezTo>
                      <a:pt x="94627" y="37046"/>
                      <a:pt x="41692" y="-24070"/>
                      <a:pt x="16539" y="27716"/>
                    </a:cubicBezTo>
                    <a:close/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6CA04B-C6EC-454E-8CD3-246BDC9746F4}"/>
                  </a:ext>
                </a:extLst>
              </p:cNvPr>
              <p:cNvSpPr txBox="1"/>
              <p:nvPr/>
            </p:nvSpPr>
            <p:spPr>
              <a:xfrm>
                <a:off x="3616225" y="1906157"/>
                <a:ext cx="478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C000"/>
                    </a:solidFill>
                    <a:latin typeface="Mistral" panose="03090702030407020403" pitchFamily="66" charset="0"/>
                  </a:rPr>
                  <a:t>DATA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9EF799-0580-4707-8003-F0230BECCF13}"/>
                </a:ext>
              </a:extLst>
            </p:cNvPr>
            <p:cNvGrpSpPr/>
            <p:nvPr/>
          </p:nvGrpSpPr>
          <p:grpSpPr>
            <a:xfrm>
              <a:off x="4334858" y="2068349"/>
              <a:ext cx="746599" cy="338435"/>
              <a:chOff x="3496789" y="1901720"/>
              <a:chExt cx="746599" cy="33843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B33D8F3-EBD6-4D12-8694-BD410AE8CCA8}"/>
                  </a:ext>
                </a:extLst>
              </p:cNvPr>
              <p:cNvSpPr/>
              <p:nvPr/>
            </p:nvSpPr>
            <p:spPr>
              <a:xfrm>
                <a:off x="3496789" y="1901720"/>
                <a:ext cx="746599" cy="338435"/>
              </a:xfrm>
              <a:custGeom>
                <a:avLst/>
                <a:gdLst>
                  <a:gd name="connsiteX0" fmla="*/ 16539 w 1055226"/>
                  <a:gd name="connsiteY0" fmla="*/ 27716 h 338435"/>
                  <a:gd name="connsiteX1" fmla="*/ 16539 w 1055226"/>
                  <a:gd name="connsiteY1" fmla="*/ 329557 h 338435"/>
                  <a:gd name="connsiteX2" fmla="*/ 43172 w 1055226"/>
                  <a:gd name="connsiteY2" fmla="*/ 338435 h 338435"/>
                  <a:gd name="connsiteX3" fmla="*/ 167459 w 1055226"/>
                  <a:gd name="connsiteY3" fmla="*/ 329557 h 338435"/>
                  <a:gd name="connsiteX4" fmla="*/ 220725 w 1055226"/>
                  <a:gd name="connsiteY4" fmla="*/ 320679 h 338435"/>
                  <a:gd name="connsiteX5" fmla="*/ 247358 w 1055226"/>
                  <a:gd name="connsiteY5" fmla="*/ 311802 h 338435"/>
                  <a:gd name="connsiteX6" fmla="*/ 353890 w 1055226"/>
                  <a:gd name="connsiteY6" fmla="*/ 302924 h 338435"/>
                  <a:gd name="connsiteX7" fmla="*/ 682364 w 1055226"/>
                  <a:gd name="connsiteY7" fmla="*/ 285169 h 338435"/>
                  <a:gd name="connsiteX8" fmla="*/ 753385 w 1055226"/>
                  <a:gd name="connsiteY8" fmla="*/ 267413 h 338435"/>
                  <a:gd name="connsiteX9" fmla="*/ 824407 w 1055226"/>
                  <a:gd name="connsiteY9" fmla="*/ 258536 h 338435"/>
                  <a:gd name="connsiteX10" fmla="*/ 859917 w 1055226"/>
                  <a:gd name="connsiteY10" fmla="*/ 240780 h 338435"/>
                  <a:gd name="connsiteX11" fmla="*/ 948694 w 1055226"/>
                  <a:gd name="connsiteY11" fmla="*/ 223025 h 338435"/>
                  <a:gd name="connsiteX12" fmla="*/ 984205 w 1055226"/>
                  <a:gd name="connsiteY12" fmla="*/ 205270 h 338435"/>
                  <a:gd name="connsiteX13" fmla="*/ 993082 w 1055226"/>
                  <a:gd name="connsiteY13" fmla="*/ 116493 h 338435"/>
                  <a:gd name="connsiteX14" fmla="*/ 1055226 w 1055226"/>
                  <a:gd name="connsiteY14" fmla="*/ 27716 h 338435"/>
                  <a:gd name="connsiteX15" fmla="*/ 1037471 w 1055226"/>
                  <a:gd name="connsiteY15" fmla="*/ 1083 h 338435"/>
                  <a:gd name="connsiteX16" fmla="*/ 984205 w 1055226"/>
                  <a:gd name="connsiteY16" fmla="*/ 9961 h 338435"/>
                  <a:gd name="connsiteX17" fmla="*/ 842162 w 1055226"/>
                  <a:gd name="connsiteY17" fmla="*/ 27716 h 338435"/>
                  <a:gd name="connsiteX18" fmla="*/ 664609 w 1055226"/>
                  <a:gd name="connsiteY18" fmla="*/ 18839 h 338435"/>
                  <a:gd name="connsiteX19" fmla="*/ 593587 w 1055226"/>
                  <a:gd name="connsiteY19" fmla="*/ 9961 h 338435"/>
                  <a:gd name="connsiteX20" fmla="*/ 167459 w 1055226"/>
                  <a:gd name="connsiteY20" fmla="*/ 18839 h 338435"/>
                  <a:gd name="connsiteX21" fmla="*/ 16539 w 1055226"/>
                  <a:gd name="connsiteY21" fmla="*/ 27716 h 338435"/>
                  <a:gd name="connsiteX0" fmla="*/ 16539 w 1074770"/>
                  <a:gd name="connsiteY0" fmla="*/ 27716 h 338435"/>
                  <a:gd name="connsiteX1" fmla="*/ 16539 w 1074770"/>
                  <a:gd name="connsiteY1" fmla="*/ 329557 h 338435"/>
                  <a:gd name="connsiteX2" fmla="*/ 43172 w 1074770"/>
                  <a:gd name="connsiteY2" fmla="*/ 338435 h 338435"/>
                  <a:gd name="connsiteX3" fmla="*/ 167459 w 1074770"/>
                  <a:gd name="connsiteY3" fmla="*/ 329557 h 338435"/>
                  <a:gd name="connsiteX4" fmla="*/ 220725 w 1074770"/>
                  <a:gd name="connsiteY4" fmla="*/ 320679 h 338435"/>
                  <a:gd name="connsiteX5" fmla="*/ 247358 w 1074770"/>
                  <a:gd name="connsiteY5" fmla="*/ 311802 h 338435"/>
                  <a:gd name="connsiteX6" fmla="*/ 353890 w 1074770"/>
                  <a:gd name="connsiteY6" fmla="*/ 302924 h 338435"/>
                  <a:gd name="connsiteX7" fmla="*/ 682364 w 1074770"/>
                  <a:gd name="connsiteY7" fmla="*/ 285169 h 338435"/>
                  <a:gd name="connsiteX8" fmla="*/ 753385 w 1074770"/>
                  <a:gd name="connsiteY8" fmla="*/ 267413 h 338435"/>
                  <a:gd name="connsiteX9" fmla="*/ 824407 w 1074770"/>
                  <a:gd name="connsiteY9" fmla="*/ 258536 h 338435"/>
                  <a:gd name="connsiteX10" fmla="*/ 859917 w 1074770"/>
                  <a:gd name="connsiteY10" fmla="*/ 240780 h 338435"/>
                  <a:gd name="connsiteX11" fmla="*/ 948694 w 1074770"/>
                  <a:gd name="connsiteY11" fmla="*/ 223025 h 338435"/>
                  <a:gd name="connsiteX12" fmla="*/ 1074692 w 1074770"/>
                  <a:gd name="connsiteY12" fmla="*/ 307663 h 338435"/>
                  <a:gd name="connsiteX13" fmla="*/ 993082 w 1074770"/>
                  <a:gd name="connsiteY13" fmla="*/ 116493 h 338435"/>
                  <a:gd name="connsiteX14" fmla="*/ 1055226 w 1074770"/>
                  <a:gd name="connsiteY14" fmla="*/ 27716 h 338435"/>
                  <a:gd name="connsiteX15" fmla="*/ 1037471 w 1074770"/>
                  <a:gd name="connsiteY15" fmla="*/ 1083 h 338435"/>
                  <a:gd name="connsiteX16" fmla="*/ 984205 w 1074770"/>
                  <a:gd name="connsiteY16" fmla="*/ 9961 h 338435"/>
                  <a:gd name="connsiteX17" fmla="*/ 842162 w 1074770"/>
                  <a:gd name="connsiteY17" fmla="*/ 27716 h 338435"/>
                  <a:gd name="connsiteX18" fmla="*/ 664609 w 1074770"/>
                  <a:gd name="connsiteY18" fmla="*/ 18839 h 338435"/>
                  <a:gd name="connsiteX19" fmla="*/ 593587 w 1074770"/>
                  <a:gd name="connsiteY19" fmla="*/ 9961 h 338435"/>
                  <a:gd name="connsiteX20" fmla="*/ 167459 w 1074770"/>
                  <a:gd name="connsiteY20" fmla="*/ 18839 h 338435"/>
                  <a:gd name="connsiteX21" fmla="*/ 16539 w 1074770"/>
                  <a:gd name="connsiteY21" fmla="*/ 27716 h 338435"/>
                  <a:gd name="connsiteX0" fmla="*/ 16539 w 1084255"/>
                  <a:gd name="connsiteY0" fmla="*/ 27716 h 338435"/>
                  <a:gd name="connsiteX1" fmla="*/ 16539 w 1084255"/>
                  <a:gd name="connsiteY1" fmla="*/ 329557 h 338435"/>
                  <a:gd name="connsiteX2" fmla="*/ 43172 w 1084255"/>
                  <a:gd name="connsiteY2" fmla="*/ 338435 h 338435"/>
                  <a:gd name="connsiteX3" fmla="*/ 167459 w 1084255"/>
                  <a:gd name="connsiteY3" fmla="*/ 329557 h 338435"/>
                  <a:gd name="connsiteX4" fmla="*/ 220725 w 1084255"/>
                  <a:gd name="connsiteY4" fmla="*/ 320679 h 338435"/>
                  <a:gd name="connsiteX5" fmla="*/ 247358 w 1084255"/>
                  <a:gd name="connsiteY5" fmla="*/ 311802 h 338435"/>
                  <a:gd name="connsiteX6" fmla="*/ 353890 w 1084255"/>
                  <a:gd name="connsiteY6" fmla="*/ 302924 h 338435"/>
                  <a:gd name="connsiteX7" fmla="*/ 682364 w 1084255"/>
                  <a:gd name="connsiteY7" fmla="*/ 285169 h 338435"/>
                  <a:gd name="connsiteX8" fmla="*/ 753385 w 1084255"/>
                  <a:gd name="connsiteY8" fmla="*/ 267413 h 338435"/>
                  <a:gd name="connsiteX9" fmla="*/ 824407 w 1084255"/>
                  <a:gd name="connsiteY9" fmla="*/ 258536 h 338435"/>
                  <a:gd name="connsiteX10" fmla="*/ 859917 w 1084255"/>
                  <a:gd name="connsiteY10" fmla="*/ 240780 h 338435"/>
                  <a:gd name="connsiteX11" fmla="*/ 948694 w 1084255"/>
                  <a:gd name="connsiteY11" fmla="*/ 223025 h 338435"/>
                  <a:gd name="connsiteX12" fmla="*/ 1074692 w 1084255"/>
                  <a:gd name="connsiteY12" fmla="*/ 307663 h 338435"/>
                  <a:gd name="connsiteX13" fmla="*/ 1083570 w 1084255"/>
                  <a:gd name="connsiteY13" fmla="*/ 128399 h 338435"/>
                  <a:gd name="connsiteX14" fmla="*/ 1055226 w 1084255"/>
                  <a:gd name="connsiteY14" fmla="*/ 27716 h 338435"/>
                  <a:gd name="connsiteX15" fmla="*/ 1037471 w 1084255"/>
                  <a:gd name="connsiteY15" fmla="*/ 1083 h 338435"/>
                  <a:gd name="connsiteX16" fmla="*/ 984205 w 1084255"/>
                  <a:gd name="connsiteY16" fmla="*/ 9961 h 338435"/>
                  <a:gd name="connsiteX17" fmla="*/ 842162 w 1084255"/>
                  <a:gd name="connsiteY17" fmla="*/ 27716 h 338435"/>
                  <a:gd name="connsiteX18" fmla="*/ 664609 w 1084255"/>
                  <a:gd name="connsiteY18" fmla="*/ 18839 h 338435"/>
                  <a:gd name="connsiteX19" fmla="*/ 593587 w 1084255"/>
                  <a:gd name="connsiteY19" fmla="*/ 9961 h 338435"/>
                  <a:gd name="connsiteX20" fmla="*/ 167459 w 1084255"/>
                  <a:gd name="connsiteY20" fmla="*/ 18839 h 338435"/>
                  <a:gd name="connsiteX21" fmla="*/ 16539 w 1084255"/>
                  <a:gd name="connsiteY21" fmla="*/ 27716 h 338435"/>
                  <a:gd name="connsiteX0" fmla="*/ 16539 w 1084255"/>
                  <a:gd name="connsiteY0" fmla="*/ 27716 h 338435"/>
                  <a:gd name="connsiteX1" fmla="*/ 16539 w 1084255"/>
                  <a:gd name="connsiteY1" fmla="*/ 329557 h 338435"/>
                  <a:gd name="connsiteX2" fmla="*/ 43172 w 1084255"/>
                  <a:gd name="connsiteY2" fmla="*/ 338435 h 338435"/>
                  <a:gd name="connsiteX3" fmla="*/ 167459 w 1084255"/>
                  <a:gd name="connsiteY3" fmla="*/ 329557 h 338435"/>
                  <a:gd name="connsiteX4" fmla="*/ 220725 w 1084255"/>
                  <a:gd name="connsiteY4" fmla="*/ 320679 h 338435"/>
                  <a:gd name="connsiteX5" fmla="*/ 247358 w 1084255"/>
                  <a:gd name="connsiteY5" fmla="*/ 311802 h 338435"/>
                  <a:gd name="connsiteX6" fmla="*/ 353890 w 1084255"/>
                  <a:gd name="connsiteY6" fmla="*/ 302924 h 338435"/>
                  <a:gd name="connsiteX7" fmla="*/ 682364 w 1084255"/>
                  <a:gd name="connsiteY7" fmla="*/ 285169 h 338435"/>
                  <a:gd name="connsiteX8" fmla="*/ 753385 w 1084255"/>
                  <a:gd name="connsiteY8" fmla="*/ 267413 h 338435"/>
                  <a:gd name="connsiteX9" fmla="*/ 824407 w 1084255"/>
                  <a:gd name="connsiteY9" fmla="*/ 258536 h 338435"/>
                  <a:gd name="connsiteX10" fmla="*/ 859917 w 1084255"/>
                  <a:gd name="connsiteY10" fmla="*/ 240780 h 338435"/>
                  <a:gd name="connsiteX11" fmla="*/ 936787 w 1084255"/>
                  <a:gd name="connsiteY11" fmla="*/ 306369 h 338435"/>
                  <a:gd name="connsiteX12" fmla="*/ 1074692 w 1084255"/>
                  <a:gd name="connsiteY12" fmla="*/ 307663 h 338435"/>
                  <a:gd name="connsiteX13" fmla="*/ 1083570 w 1084255"/>
                  <a:gd name="connsiteY13" fmla="*/ 128399 h 338435"/>
                  <a:gd name="connsiteX14" fmla="*/ 1055226 w 1084255"/>
                  <a:gd name="connsiteY14" fmla="*/ 27716 h 338435"/>
                  <a:gd name="connsiteX15" fmla="*/ 1037471 w 1084255"/>
                  <a:gd name="connsiteY15" fmla="*/ 1083 h 338435"/>
                  <a:gd name="connsiteX16" fmla="*/ 984205 w 1084255"/>
                  <a:gd name="connsiteY16" fmla="*/ 9961 h 338435"/>
                  <a:gd name="connsiteX17" fmla="*/ 842162 w 1084255"/>
                  <a:gd name="connsiteY17" fmla="*/ 27716 h 338435"/>
                  <a:gd name="connsiteX18" fmla="*/ 664609 w 1084255"/>
                  <a:gd name="connsiteY18" fmla="*/ 18839 h 338435"/>
                  <a:gd name="connsiteX19" fmla="*/ 593587 w 1084255"/>
                  <a:gd name="connsiteY19" fmla="*/ 9961 h 338435"/>
                  <a:gd name="connsiteX20" fmla="*/ 167459 w 1084255"/>
                  <a:gd name="connsiteY20" fmla="*/ 18839 h 338435"/>
                  <a:gd name="connsiteX21" fmla="*/ 16539 w 1084255"/>
                  <a:gd name="connsiteY21" fmla="*/ 27716 h 338435"/>
                  <a:gd name="connsiteX0" fmla="*/ 16539 w 1084255"/>
                  <a:gd name="connsiteY0" fmla="*/ 27716 h 338435"/>
                  <a:gd name="connsiteX1" fmla="*/ 16539 w 1084255"/>
                  <a:gd name="connsiteY1" fmla="*/ 329557 h 338435"/>
                  <a:gd name="connsiteX2" fmla="*/ 43172 w 1084255"/>
                  <a:gd name="connsiteY2" fmla="*/ 338435 h 338435"/>
                  <a:gd name="connsiteX3" fmla="*/ 167459 w 1084255"/>
                  <a:gd name="connsiteY3" fmla="*/ 329557 h 338435"/>
                  <a:gd name="connsiteX4" fmla="*/ 220725 w 1084255"/>
                  <a:gd name="connsiteY4" fmla="*/ 320679 h 338435"/>
                  <a:gd name="connsiteX5" fmla="*/ 247358 w 1084255"/>
                  <a:gd name="connsiteY5" fmla="*/ 311802 h 338435"/>
                  <a:gd name="connsiteX6" fmla="*/ 353890 w 1084255"/>
                  <a:gd name="connsiteY6" fmla="*/ 302924 h 338435"/>
                  <a:gd name="connsiteX7" fmla="*/ 682364 w 1084255"/>
                  <a:gd name="connsiteY7" fmla="*/ 285169 h 338435"/>
                  <a:gd name="connsiteX8" fmla="*/ 753385 w 1084255"/>
                  <a:gd name="connsiteY8" fmla="*/ 267413 h 338435"/>
                  <a:gd name="connsiteX9" fmla="*/ 824407 w 1084255"/>
                  <a:gd name="connsiteY9" fmla="*/ 258536 h 338435"/>
                  <a:gd name="connsiteX10" fmla="*/ 845629 w 1084255"/>
                  <a:gd name="connsiteY10" fmla="*/ 314599 h 338435"/>
                  <a:gd name="connsiteX11" fmla="*/ 936787 w 1084255"/>
                  <a:gd name="connsiteY11" fmla="*/ 306369 h 338435"/>
                  <a:gd name="connsiteX12" fmla="*/ 1074692 w 1084255"/>
                  <a:gd name="connsiteY12" fmla="*/ 307663 h 338435"/>
                  <a:gd name="connsiteX13" fmla="*/ 1083570 w 1084255"/>
                  <a:gd name="connsiteY13" fmla="*/ 128399 h 338435"/>
                  <a:gd name="connsiteX14" fmla="*/ 1055226 w 1084255"/>
                  <a:gd name="connsiteY14" fmla="*/ 27716 h 338435"/>
                  <a:gd name="connsiteX15" fmla="*/ 1037471 w 1084255"/>
                  <a:gd name="connsiteY15" fmla="*/ 1083 h 338435"/>
                  <a:gd name="connsiteX16" fmla="*/ 984205 w 1084255"/>
                  <a:gd name="connsiteY16" fmla="*/ 9961 h 338435"/>
                  <a:gd name="connsiteX17" fmla="*/ 842162 w 1084255"/>
                  <a:gd name="connsiteY17" fmla="*/ 27716 h 338435"/>
                  <a:gd name="connsiteX18" fmla="*/ 664609 w 1084255"/>
                  <a:gd name="connsiteY18" fmla="*/ 18839 h 338435"/>
                  <a:gd name="connsiteX19" fmla="*/ 593587 w 1084255"/>
                  <a:gd name="connsiteY19" fmla="*/ 9961 h 338435"/>
                  <a:gd name="connsiteX20" fmla="*/ 167459 w 1084255"/>
                  <a:gd name="connsiteY20" fmla="*/ 18839 h 338435"/>
                  <a:gd name="connsiteX21" fmla="*/ 16539 w 1084255"/>
                  <a:gd name="connsiteY21" fmla="*/ 27716 h 338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84255" h="338435">
                    <a:moveTo>
                      <a:pt x="16539" y="27716"/>
                    </a:moveTo>
                    <a:cubicBezTo>
                      <a:pt x="-8614" y="79502"/>
                      <a:pt x="-2180" y="245321"/>
                      <a:pt x="16539" y="329557"/>
                    </a:cubicBezTo>
                    <a:cubicBezTo>
                      <a:pt x="18569" y="338692"/>
                      <a:pt x="34294" y="335476"/>
                      <a:pt x="43172" y="338435"/>
                    </a:cubicBezTo>
                    <a:cubicBezTo>
                      <a:pt x="84601" y="335476"/>
                      <a:pt x="126131" y="333690"/>
                      <a:pt x="167459" y="329557"/>
                    </a:cubicBezTo>
                    <a:cubicBezTo>
                      <a:pt x="185370" y="327766"/>
                      <a:pt x="203153" y="324584"/>
                      <a:pt x="220725" y="320679"/>
                    </a:cubicBezTo>
                    <a:cubicBezTo>
                      <a:pt x="229860" y="318649"/>
                      <a:pt x="238082" y="313039"/>
                      <a:pt x="247358" y="311802"/>
                    </a:cubicBezTo>
                    <a:cubicBezTo>
                      <a:pt x="282679" y="307093"/>
                      <a:pt x="318379" y="305883"/>
                      <a:pt x="353890" y="302924"/>
                    </a:cubicBezTo>
                    <a:cubicBezTo>
                      <a:pt x="480656" y="260667"/>
                      <a:pt x="321245" y="310963"/>
                      <a:pt x="682364" y="285169"/>
                    </a:cubicBezTo>
                    <a:cubicBezTo>
                      <a:pt x="706704" y="283430"/>
                      <a:pt x="729171" y="270439"/>
                      <a:pt x="753385" y="267413"/>
                    </a:cubicBezTo>
                    <a:lnTo>
                      <a:pt x="824407" y="258536"/>
                    </a:lnTo>
                    <a:cubicBezTo>
                      <a:pt x="836244" y="252617"/>
                      <a:pt x="826899" y="306627"/>
                      <a:pt x="845629" y="314599"/>
                    </a:cubicBezTo>
                    <a:cubicBezTo>
                      <a:pt x="864359" y="322571"/>
                      <a:pt x="898610" y="307525"/>
                      <a:pt x="936787" y="306369"/>
                    </a:cubicBezTo>
                    <a:cubicBezTo>
                      <a:pt x="974964" y="305213"/>
                      <a:pt x="1062855" y="313581"/>
                      <a:pt x="1074692" y="307663"/>
                    </a:cubicBezTo>
                    <a:cubicBezTo>
                      <a:pt x="1077651" y="278071"/>
                      <a:pt x="1086814" y="175057"/>
                      <a:pt x="1083570" y="128399"/>
                    </a:cubicBezTo>
                    <a:cubicBezTo>
                      <a:pt x="1080326" y="81741"/>
                      <a:pt x="1043397" y="43488"/>
                      <a:pt x="1055226" y="27716"/>
                    </a:cubicBezTo>
                    <a:cubicBezTo>
                      <a:pt x="1049308" y="18838"/>
                      <a:pt x="1047822" y="3671"/>
                      <a:pt x="1037471" y="1083"/>
                    </a:cubicBezTo>
                    <a:cubicBezTo>
                      <a:pt x="1020008" y="-3283"/>
                      <a:pt x="1001915" y="6741"/>
                      <a:pt x="984205" y="9961"/>
                    </a:cubicBezTo>
                    <a:cubicBezTo>
                      <a:pt x="892480" y="26639"/>
                      <a:pt x="987953" y="14463"/>
                      <a:pt x="842162" y="27716"/>
                    </a:cubicBezTo>
                    <a:cubicBezTo>
                      <a:pt x="782978" y="24757"/>
                      <a:pt x="723717" y="23061"/>
                      <a:pt x="664609" y="18839"/>
                    </a:cubicBezTo>
                    <a:cubicBezTo>
                      <a:pt x="640811" y="17139"/>
                      <a:pt x="617445" y="9961"/>
                      <a:pt x="593587" y="9961"/>
                    </a:cubicBezTo>
                    <a:cubicBezTo>
                      <a:pt x="451514" y="9961"/>
                      <a:pt x="309502" y="15880"/>
                      <a:pt x="167459" y="18839"/>
                    </a:cubicBezTo>
                    <a:cubicBezTo>
                      <a:pt x="94627" y="37046"/>
                      <a:pt x="41692" y="-24070"/>
                      <a:pt x="16539" y="27716"/>
                    </a:cubicBezTo>
                    <a:close/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FE914E-F520-4288-B929-30A8152B2B8B}"/>
                  </a:ext>
                </a:extLst>
              </p:cNvPr>
              <p:cNvSpPr txBox="1"/>
              <p:nvPr/>
            </p:nvSpPr>
            <p:spPr>
              <a:xfrm>
                <a:off x="3616225" y="1906157"/>
                <a:ext cx="4780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C000"/>
                    </a:solidFill>
                    <a:latin typeface="Mistral" panose="03090702030407020403" pitchFamily="66" charset="0"/>
                  </a:rPr>
                  <a:t>DATA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2C1E59-6EF9-4B6A-83D9-B9C5009879D5}"/>
              </a:ext>
            </a:extLst>
          </p:cNvPr>
          <p:cNvGrpSpPr/>
          <p:nvPr/>
        </p:nvGrpSpPr>
        <p:grpSpPr>
          <a:xfrm>
            <a:off x="3490123" y="1521184"/>
            <a:ext cx="1197813" cy="2664501"/>
            <a:chOff x="3970786" y="1627146"/>
            <a:chExt cx="1197813" cy="2664501"/>
          </a:xfrm>
        </p:grpSpPr>
        <p:sp>
          <p:nvSpPr>
            <p:cNvPr id="14" name="Callout: Down Arrow 13">
              <a:extLst>
                <a:ext uri="{FF2B5EF4-FFF2-40B4-BE49-F238E27FC236}">
                  <a16:creationId xmlns:a16="http://schemas.microsoft.com/office/drawing/2014/main" id="{7EFA8EE6-D1C1-4584-8866-035DB39729D2}"/>
                </a:ext>
              </a:extLst>
            </p:cNvPr>
            <p:cNvSpPr/>
            <p:nvPr/>
          </p:nvSpPr>
          <p:spPr>
            <a:xfrm>
              <a:off x="3970786" y="1627146"/>
              <a:ext cx="1197813" cy="1646788"/>
            </a:xfrm>
            <a:prstGeom prst="downArrowCallou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159907-7E8A-4A47-859A-219146BE700B}"/>
                </a:ext>
              </a:extLst>
            </p:cNvPr>
            <p:cNvGrpSpPr/>
            <p:nvPr/>
          </p:nvGrpSpPr>
          <p:grpSpPr>
            <a:xfrm>
              <a:off x="4091362" y="3338868"/>
              <a:ext cx="955446" cy="952779"/>
              <a:chOff x="4128044" y="3338868"/>
              <a:chExt cx="955446" cy="952779"/>
            </a:xfrm>
          </p:grpSpPr>
          <p:sp>
            <p:nvSpPr>
              <p:cNvPr id="15" name="Arrow: Curved Left 14">
                <a:extLst>
                  <a:ext uri="{FF2B5EF4-FFF2-40B4-BE49-F238E27FC236}">
                    <a16:creationId xmlns:a16="http://schemas.microsoft.com/office/drawing/2014/main" id="{F32EA009-6A4A-4981-9035-72864BF602B7}"/>
                  </a:ext>
                </a:extLst>
              </p:cNvPr>
              <p:cNvSpPr/>
              <p:nvPr/>
            </p:nvSpPr>
            <p:spPr>
              <a:xfrm>
                <a:off x="4660900" y="3583627"/>
                <a:ext cx="271410" cy="464498"/>
              </a:xfrm>
              <a:prstGeom prst="curvedLeftArrow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tar: 10 Points 15">
                <a:extLst>
                  <a:ext uri="{FF2B5EF4-FFF2-40B4-BE49-F238E27FC236}">
                    <a16:creationId xmlns:a16="http://schemas.microsoft.com/office/drawing/2014/main" id="{753C3C40-15F8-4494-9D70-C0D78019907A}"/>
                  </a:ext>
                </a:extLst>
              </p:cNvPr>
              <p:cNvSpPr/>
              <p:nvPr/>
            </p:nvSpPr>
            <p:spPr>
              <a:xfrm>
                <a:off x="4128044" y="3338868"/>
                <a:ext cx="955446" cy="952779"/>
              </a:xfrm>
              <a:prstGeom prst="star10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Arrow: Curved Left 18">
                <a:extLst>
                  <a:ext uri="{FF2B5EF4-FFF2-40B4-BE49-F238E27FC236}">
                    <a16:creationId xmlns:a16="http://schemas.microsoft.com/office/drawing/2014/main" id="{DBF570AC-B33D-4E71-9ABD-E53D2D3507D3}"/>
                  </a:ext>
                </a:extLst>
              </p:cNvPr>
              <p:cNvSpPr/>
              <p:nvPr/>
            </p:nvSpPr>
            <p:spPr>
              <a:xfrm flipH="1" flipV="1">
                <a:off x="4297675" y="3558227"/>
                <a:ext cx="271410" cy="464498"/>
              </a:xfrm>
              <a:prstGeom prst="curvedLeftArrow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2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uiExpand="1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B4209-B482-43E8-A143-5B68FF67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21300"/>
            <a:ext cx="7143900" cy="536100"/>
          </a:xfrm>
        </p:spPr>
        <p:txBody>
          <a:bodyPr/>
          <a:lstStyle/>
          <a:p>
            <a:r>
              <a:rPr lang="de-DE" dirty="0"/>
              <a:t>Unity ECS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56A6D-361F-471A-870E-06B35FFFE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DE0C61-6D57-4D65-AD57-4672739CA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Quite useable today</a:t>
            </a:r>
          </a:p>
          <a:p>
            <a:r>
              <a:rPr lang="de-DE" dirty="0"/>
              <a:t>High degree of control over gameworld (Savegames!)</a:t>
            </a:r>
          </a:p>
          <a:p>
            <a:r>
              <a:rPr lang="de-DE" dirty="0"/>
              <a:t>Performance and data layout</a:t>
            </a:r>
          </a:p>
          <a:p>
            <a:r>
              <a:rPr lang="de-DE" dirty="0"/>
              <a:t>Path into future awesomeness of Unity</a:t>
            </a:r>
          </a:p>
        </p:txBody>
      </p:sp>
    </p:spTree>
    <p:extLst>
      <p:ext uri="{BB962C8B-B14F-4D97-AF65-F5344CB8AC3E}">
        <p14:creationId xmlns:p14="http://schemas.microsoft.com/office/powerpoint/2010/main" val="295444366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Theme">
  <a:themeElements>
    <a:clrScheme name="Brugerdefineret 4">
      <a:dk1>
        <a:srgbClr val="000000"/>
      </a:dk1>
      <a:lt1>
        <a:srgbClr val="FFFFFF"/>
      </a:lt1>
      <a:dk2>
        <a:srgbClr val="3297F0"/>
      </a:dk2>
      <a:lt2>
        <a:srgbClr val="20978A"/>
      </a:lt2>
      <a:accent1>
        <a:srgbClr val="CBDB2A"/>
      </a:accent1>
      <a:accent2>
        <a:srgbClr val="F7931E"/>
      </a:accent2>
      <a:accent3>
        <a:srgbClr val="904098"/>
      </a:accent3>
      <a:accent4>
        <a:srgbClr val="ED1847"/>
      </a:accent4>
      <a:accent5>
        <a:srgbClr val="00BCD3"/>
      </a:accent5>
      <a:accent6>
        <a:srgbClr val="81BF41"/>
      </a:accent6>
      <a:hlink>
        <a:srgbClr val="205E9E"/>
      </a:hlink>
      <a:folHlink>
        <a:srgbClr val="205E9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te-Copenhagen-2019-Presentation-Template" id="{CD096D96-6FA4-B149-975F-F73738AD0861}" vid="{D05BFD51-50AF-9542-8338-3EC8CD8C56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Unite-Copenhagen-2019-Presentation-Template</Template>
  <TotalTime>0</TotalTime>
  <Words>1170</Words>
  <Application>Microsoft Office PowerPoint</Application>
  <PresentationFormat>Bildschirmpräsentation (16:9)</PresentationFormat>
  <Paragraphs>684</Paragraphs>
  <Slides>68</Slides>
  <Notes>37</Notes>
  <HiddenSlides>23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5" baseType="lpstr">
      <vt:lpstr>Consolas</vt:lpstr>
      <vt:lpstr>Mistral</vt:lpstr>
      <vt:lpstr>Arial</vt:lpstr>
      <vt:lpstr>Roboto Black</vt:lpstr>
      <vt:lpstr>Roboto</vt:lpstr>
      <vt:lpstr>Calibri</vt:lpstr>
      <vt:lpstr>Black Theme</vt:lpstr>
      <vt:lpstr>PowerPoint-Präsentation</vt:lpstr>
      <vt:lpstr>Building a Turn-Based Game Prototype … the ECS Way</vt:lpstr>
      <vt:lpstr>Setting the stage!</vt:lpstr>
      <vt:lpstr>Turn Based Games</vt:lpstr>
      <vt:lpstr>Turn Based Game Loop</vt:lpstr>
      <vt:lpstr>PowerPoint-Präsentation</vt:lpstr>
      <vt:lpstr>Turn Based Game Loop</vt:lpstr>
      <vt:lpstr>Unity ECS</vt:lpstr>
      <vt:lpstr>Unity ECS</vt:lpstr>
      <vt:lpstr>Let’s prototype away!</vt:lpstr>
      <vt:lpstr>Example Project Setup</vt:lpstr>
      <vt:lpstr>“Flying Gardener”</vt:lpstr>
      <vt:lpstr>Creating actors</vt:lpstr>
      <vt:lpstr>Creating actors</vt:lpstr>
      <vt:lpstr>Creating actors</vt:lpstr>
      <vt:lpstr>Creating actors</vt:lpstr>
      <vt:lpstr>[Editor / Live Code]</vt:lpstr>
      <vt:lpstr>Moving actors</vt:lpstr>
      <vt:lpstr>Moving actors</vt:lpstr>
      <vt:lpstr>Moving actors</vt:lpstr>
      <vt:lpstr>Moving actors</vt:lpstr>
      <vt:lpstr>Moving actors</vt:lpstr>
      <vt:lpstr>Moving actors</vt:lpstr>
      <vt:lpstr>Moving actors</vt:lpstr>
      <vt:lpstr>Moving actors</vt:lpstr>
      <vt:lpstr>Moving actors</vt:lpstr>
      <vt:lpstr>Moving actors</vt:lpstr>
      <vt:lpstr>Moving actors</vt:lpstr>
      <vt:lpstr>Moving actors</vt:lpstr>
      <vt:lpstr>[Editor / Live Code]</vt:lpstr>
      <vt:lpstr>Bringing things in order. The player update lock</vt:lpstr>
      <vt:lpstr>[Editor / Live Code]</vt:lpstr>
      <vt:lpstr>Variant 1: Manual Update</vt:lpstr>
      <vt:lpstr>Variant 1: Manual Update</vt:lpstr>
      <vt:lpstr>[Editor / Live Code]</vt:lpstr>
      <vt:lpstr>Variant 1: Manual Update</vt:lpstr>
      <vt:lpstr>Variant 2: Interlocked Components</vt:lpstr>
      <vt:lpstr>Variant 2: Interlocked Components</vt:lpstr>
      <vt:lpstr>[Editor / Live Code]</vt:lpstr>
      <vt:lpstr>Variant 2: Interlocked Components</vt:lpstr>
      <vt:lpstr>What could be next? </vt:lpstr>
      <vt:lpstr>Recap</vt:lpstr>
      <vt:lpstr>Thank you!  </vt:lpstr>
      <vt:lpstr>Bonus Slide!     Local Multiplayer</vt:lpstr>
      <vt:lpstr>Bonus Slide!     Update Groups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Uhde</dc:creator>
  <cp:lastModifiedBy>Florian Uhde</cp:lastModifiedBy>
  <cp:revision>212</cp:revision>
  <dcterms:created xsi:type="dcterms:W3CDTF">2019-09-01T20:21:51Z</dcterms:created>
  <dcterms:modified xsi:type="dcterms:W3CDTF">2019-09-28T09:41:17Z</dcterms:modified>
</cp:coreProperties>
</file>